
<file path=[Content_Types].xml><?xml version="1.0" encoding="utf-8"?>
<Types xmlns="http://schemas.openxmlformats.org/package/2006/content-types">
  <Default Extension="rels" ContentType="application/vnd.openxmlformats-package.relationships+xml"/>
  <Default Extension="jpeg" ContentType="image/jpeg"/>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s>
</file>

<file path=ppt/presentation.xml><?xml version="1.0" encoding="utf-8"?>
<!--Generated by Aspose.Slides for .NET 17.11-->
<p:presentation xmlns:r="http://schemas.openxmlformats.org/officeDocument/2006/relationships" xmlns:a="http://schemas.openxmlformats.org/drawingml/2006/main" xmlns:p="http://schemas.openxmlformats.org/presentationml/2006/main" saveSubsetFonts="1">
  <p:sldMasterIdLst>
    <p:sldMasterId id="2147483671" r:id="rId1"/>
  </p:sldMasterIdLst>
  <p:notesMasterIdLst>
    <p:notesMasterId r:id="rId2"/>
  </p:notesMasterIdLst>
  <p:sldIdLst>
    <p:sldId id="259" r:id="rId3"/>
  </p:sldIdLst>
  <p:sldSz cx="6858000" cy="9906000"/>
  <p:notesSz cx="6858000" cy="9144000"/>
  <p:custDataLst>
    <p:tags r:id="rId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presentationPr>
</file>

<file path=ppt/tableStyles.xml><?xml version="1.0" encoding="utf-8"?>
<a:tblStyleLst xmlns:r="http://schemas.openxmlformats.org/officeDocument/2006/relationships"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aximized" horzBarState="maximized">
    <p:restoredLeft sz="0"/>
    <p:restoredTop sz="0"/>
  </p:normalViewPr>
  <p:slideViewPr>
    <p:cSldViewPr>
      <p:cViewPr varScale="1">
        <p:scale>
          <a:sx n="73" d="100"/>
          <a:sy n="73" d="100"/>
        </p:scale>
        <p:origin x="0" y="0"/>
      </p:cViewPr>
    </p:cSldViewPr>
  </p:slideViewPr>
  <p:notesViewPr>
    <p:cSldViewPr>
      <p:cViewPr>
        <p:scale>
          <a:sx n="1" d="100"/>
          <a:sy n="1" d="100"/>
        </p:scale>
        <p:origin x="0" y="0"/>
      </p:cViewPr>
    </p:cSldViewPr>
  </p:notesViewPr>
</p:viewPr>
</file>

<file path=ppt/_rels/presentation.xml.rels>&#65279;<?xml version="1.0" encoding="utf-8" standalone="yes"?><Relationships xmlns="http://schemas.openxmlformats.org/package/2006/relationships"><Relationship Id="rId1" Type="http://schemas.openxmlformats.org/officeDocument/2006/relationships/slideMaster" Target="slideMasters/slideMaster1.xml" /><Relationship Id="rId2" Type="http://schemas.openxmlformats.org/officeDocument/2006/relationships/notesMaster" Target="notesMasters/notesMaster1.xml" /><Relationship Id="rId3" Type="http://schemas.openxmlformats.org/officeDocument/2006/relationships/slide" Target="slides/slide1.xml" /><Relationship Id="rId4" Type="http://schemas.openxmlformats.org/officeDocument/2006/relationships/tags" Target="tags/tag1.xml" /><Relationship Id="rId5" Type="http://schemas.openxmlformats.org/officeDocument/2006/relationships/presProps" Target="presProps.xml" /><Relationship Id="rId6" Type="http://schemas.openxmlformats.org/officeDocument/2006/relationships/viewProps" Target="viewProps.xml" /><Relationship Id="rId7" Type="http://schemas.openxmlformats.org/officeDocument/2006/relationships/theme" Target="theme/theme3.xml" /><Relationship Id="rId8" Type="http://schemas.openxmlformats.org/officeDocument/2006/relationships/tableStyles" Target="tableStyles.xml" /></Relationships>
</file>

<file path=ppt/notesMasters/_rels/notesMaster1.xml.rels>&#65279;<?xml version="1.0" encoding="utf-8" standalone="yes"?><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xfrm>
      </p:grpSpPr>
      <p:sp>
        <p:nvSpPr>
          <p:cNvPr id="2" name="ヘッダー プレースホルダー 1"/>
          <p:cNvSpPr>
            <a:spLocks noGrp="1"/>
          </p:cNvSpPr>
          <p:nvPr>
            <p:ph type="hdr" sz="quarter"/>
          </p:nvPr>
        </p:nvSpPr>
        <p:spPr>
          <a:xfrm>
            <a:off x="0" y="0"/>
            <a:ext cx="2941638" cy="4968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46513" y="0"/>
            <a:ext cx="2941637" cy="496888"/>
          </a:xfrm>
          <a:prstGeom prst="rect">
            <a:avLst/>
          </a:prstGeom>
        </p:spPr>
        <p:txBody>
          <a:bodyPr vert="horz" lIns="91440" tIns="45720" rIns="91440" bIns="45720" rtlCol="0"/>
          <a:lstStyle>
            <a:lvl1pPr algn="r">
              <a:defRPr sz="1200"/>
            </a:lvl1pPr>
          </a:lstStyle>
          <a:p>
            <a:fld id="{872602AC-8C87-49AB-98CC-DF3087CB0E3D}" type="datetimeFigureOut">
              <a:rPr kumimoji="1" lang="ja-JP" altLang="en-US" smtClean="0"/>
              <a:t>2023/5/10</a:t>
            </a:fld>
            <a:endParaRPr kumimoji="1" lang="ja-JP" altLang="en-US"/>
          </a:p>
        </p:txBody>
      </p:sp>
      <p:sp>
        <p:nvSpPr>
          <p:cNvPr id="4" name="スライド イメージ プレースホルダー 3"/>
          <p:cNvSpPr>
            <a:spLocks noGrp="1" noRot="1" noChangeAspect="1"/>
          </p:cNvSpPr>
          <p:nvPr>
            <p:ph type="sldImg" idx="2"/>
          </p:nvPr>
        </p:nvSpPr>
        <p:spPr>
          <a:xfrm>
            <a:off x="2105025" y="744538"/>
            <a:ext cx="2579688" cy="3724275"/>
          </a:xfrm>
          <a:prstGeom prst="rect">
            <a:avLst/>
          </a:prstGeom>
          <a:noFill/>
          <a:ln w="12700">
            <a:solidFill>
              <a:prstClr val="black"/>
            </a:solidFill>
          </a:ln>
        </p:spPr>
      </p:sp>
      <p:sp>
        <p:nvSpPr>
          <p:cNvPr id="5" name="ノート プレースホルダー 4"/>
          <p:cNvSpPr>
            <a:spLocks noGrp="1"/>
          </p:cNvSpPr>
          <p:nvPr>
            <p:ph type="body" sz="quarter" idx="3"/>
          </p:nvPr>
        </p:nvSpPr>
        <p:spPr>
          <a:xfrm>
            <a:off x="679450" y="4716463"/>
            <a:ext cx="5430838" cy="4468812"/>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31338"/>
            <a:ext cx="2941638" cy="4968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46513" y="9431338"/>
            <a:ext cx="2941637" cy="496887"/>
          </a:xfrm>
          <a:prstGeom prst="rect">
            <a:avLst/>
          </a:prstGeom>
        </p:spPr>
        <p:txBody>
          <a:bodyPr vert="horz" lIns="91440" tIns="45720" rIns="91440" bIns="45720" rtlCol="0" anchor="b"/>
          <a:lstStyle>
            <a:lvl1pPr algn="r">
              <a:defRPr sz="1200"/>
            </a:lvl1pPr>
          </a:lstStyle>
          <a:p>
            <a:fld id="{7695F75E-1759-4149-97E3-A94AA970CCAA}" type="slidenum">
              <a:rPr kumimoji="1" lang="ja-JP" altLang="en-US" smtClean="0"/>
              <a:t>‹#›</a:t>
            </a:fld>
            <a:endParaRPr kumimoji="1" lang="ja-JP" altLang="en-US"/>
          </a:p>
        </p:txBody>
      </p:sp>
    </p:spTree>
    <p:extLst>
      <p:ext uri="{BB962C8B-B14F-4D97-AF65-F5344CB8AC3E}">
        <p14:creationId xmlns:p14="http://schemas.microsoft.com/office/powerpoint/2010/main" val="18664695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1.xml" /><Relationship Id="rId2"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7695F75E-1759-4149-97E3-A94AA970CCAA}" type="slidenum">
              <a:rPr kumimoji="1" lang="ja-JP" altLang="en-US" smtClean="0"/>
              <a:t>1</a:t>
            </a:fld>
            <a:endParaRPr kumimoji="1" lang="ja-JP" altLang="en-US"/>
          </a:p>
        </p:txBody>
      </p:sp>
    </p:spTree>
    <p:extLst>
      <p:ext uri="{BB962C8B-B14F-4D97-AF65-F5344CB8AC3E}">
        <p14:creationId xmlns:p14="http://schemas.microsoft.com/office/powerpoint/2010/main" val="3366562055"/>
      </p:ext>
    </p:extLst>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0.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6.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7.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8.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9.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type="title" preserve="1">
  <p:cSld name="タイトル スライド">
    <p:spTree>
      <p:nvGrpSpPr>
        <p:cNvPr id="1" name=""/>
        <p:cNvGrpSpPr/>
        <p:nvPr/>
      </p:nvGrpSpPr>
      <p:grpSpPr>
        <a:xfrm>
          <a:off x="0" y="0"/>
          <a:ext cx="0" cy="0"/>
        </a:xfrm>
      </p:grpSpPr>
      <p:sp>
        <p:nvSpPr>
          <p:cNvPr id="2" name="タイトル 1"/>
          <p:cNvSpPr>
            <a:spLocks noGrp="1"/>
          </p:cNvSpPr>
          <p:nvPr>
            <p:ph type="ctrTitle"/>
          </p:nvPr>
        </p:nvSpPr>
        <p:spPr>
          <a:xfrm>
            <a:off x="514350" y="3077283"/>
            <a:ext cx="5829300" cy="2123369"/>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028700" y="5613400"/>
            <a:ext cx="4800600" cy="2531533"/>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9E7C3B56-9147-42C1-86F7-8AF113B94D43}" type="datetimeFigureOut">
              <a:rPr kumimoji="1" lang="ja-JP" altLang="en-US" smtClean="0"/>
              <a:t>2023/5/10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D4BE0AC-4A74-444A-998A-B8A348DED7EE}" type="slidenum">
              <a:rPr kumimoji="1" lang="ja-JP" altLang="en-US" smtClean="0"/>
              <a:t>‹#›</a:t>
            </a:fld>
            <a:endParaRPr kumimoji="1" lang="ja-JP" altLang="en-US"/>
          </a:p>
        </p:txBody>
      </p:sp>
    </p:spTree>
    <p:extLst>
      <p:ext uri="{BB962C8B-B14F-4D97-AF65-F5344CB8AC3E}">
        <p14:creationId xmlns:p14="http://schemas.microsoft.com/office/powerpoint/2010/main" val="1210702838"/>
      </p:ext>
    </p:extLst>
  </p:cSld>
  <p:clrMapOvr>
    <a:masterClrMapping/>
  </p:clrMapOvr>
  <p:transition/>
  <p:timing/>
</p:sldLayout>
</file>

<file path=ppt/slideLayouts/slideLayout10.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type="vertTx" preserve="1">
  <p:cSld name="タイトルと&#10;縦書きテキスト">
    <p:spTree>
      <p:nvGrpSpPr>
        <p:cNvPr id="1" name=""/>
        <p:cNvGrpSpPr/>
        <p:nvPr/>
      </p:nvGrpSpPr>
      <p:grpSpPr>
        <a:xfrm>
          <a:off x="0" y="0"/>
          <a: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9E7C3B56-9147-42C1-86F7-8AF113B94D43}" type="datetimeFigureOut">
              <a:rPr kumimoji="1" lang="ja-JP" altLang="en-US" smtClean="0"/>
              <a:t>2023/5/10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D4BE0AC-4A74-444A-998A-B8A348DED7EE}" type="slidenum">
              <a:rPr kumimoji="1" lang="ja-JP" altLang="en-US" smtClean="0"/>
              <a:t>‹#›</a:t>
            </a:fld>
            <a:endParaRPr kumimoji="1" lang="ja-JP" altLang="en-US"/>
          </a:p>
        </p:txBody>
      </p:sp>
    </p:spTree>
    <p:extLst>
      <p:ext uri="{BB962C8B-B14F-4D97-AF65-F5344CB8AC3E}">
        <p14:creationId xmlns:p14="http://schemas.microsoft.com/office/powerpoint/2010/main" val="3298263475"/>
      </p:ext>
    </p:extLst>
  </p:cSld>
  <p:clrMapOvr>
    <a:masterClrMapping/>
  </p:clrMapOvr>
  <p:transition/>
  <p:timing/>
</p:sldLayout>
</file>

<file path=ppt/slideLayouts/slideLayout11.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type="vertTitleAndTx" preserve="1">
  <p:cSld name="縦書きタイトルと&#10;縦書きテキスト">
    <p:spTree>
      <p:nvGrpSpPr>
        <p:cNvPr id="1" name=""/>
        <p:cNvGrpSpPr/>
        <p:nvPr/>
      </p:nvGrpSpPr>
      <p:grpSpPr>
        <a:xfrm>
          <a:off x="0" y="0"/>
          <a:ext cx="0" cy="0"/>
        </a:xfrm>
      </p:grpSpPr>
      <p:sp>
        <p:nvSpPr>
          <p:cNvPr id="2" name="縦書きタイトル 1"/>
          <p:cNvSpPr>
            <a:spLocks noGrp="1"/>
          </p:cNvSpPr>
          <p:nvPr>
            <p:ph type="title" orient="vert"/>
          </p:nvPr>
        </p:nvSpPr>
        <p:spPr>
          <a:xfrm>
            <a:off x="3729037" y="529697"/>
            <a:ext cx="1157288" cy="1126807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257176" y="529697"/>
            <a:ext cx="3357563" cy="1126807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9E7C3B56-9147-42C1-86F7-8AF113B94D43}" type="datetimeFigureOut">
              <a:rPr kumimoji="1" lang="ja-JP" altLang="en-US" smtClean="0"/>
              <a:t>2023/5/10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D4BE0AC-4A74-444A-998A-B8A348DED7EE}" type="slidenum">
              <a:rPr kumimoji="1" lang="ja-JP" altLang="en-US" smtClean="0"/>
              <a:t>‹#›</a:t>
            </a:fld>
            <a:endParaRPr kumimoji="1" lang="ja-JP" altLang="en-US"/>
          </a:p>
        </p:txBody>
      </p:sp>
    </p:spTree>
    <p:extLst>
      <p:ext uri="{BB962C8B-B14F-4D97-AF65-F5344CB8AC3E}">
        <p14:creationId xmlns:p14="http://schemas.microsoft.com/office/powerpoint/2010/main" val="1185679347"/>
      </p:ext>
    </p:extLst>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type="obj" preserve="1">
  <p:cSld name="タイトルとコンテンツ">
    <p:spTree>
      <p:nvGrpSpPr>
        <p:cNvPr id="1" name=""/>
        <p:cNvGrpSpPr/>
        <p:nvPr/>
      </p:nvGrpSpPr>
      <p:grpSpPr>
        <a:xfrm>
          <a:off x="0" y="0"/>
          <a: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9E7C3B56-9147-42C1-86F7-8AF113B94D43}" type="datetimeFigureOut">
              <a:rPr kumimoji="1" lang="ja-JP" altLang="en-US" smtClean="0"/>
              <a:t>2023/5/10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D4BE0AC-4A74-444A-998A-B8A348DED7EE}" type="slidenum">
              <a:rPr kumimoji="1" lang="ja-JP" altLang="en-US" smtClean="0"/>
              <a:t>‹#›</a:t>
            </a:fld>
            <a:endParaRPr kumimoji="1" lang="ja-JP" altLang="en-US"/>
          </a:p>
        </p:txBody>
      </p:sp>
    </p:spTree>
    <p:extLst>
      <p:ext uri="{BB962C8B-B14F-4D97-AF65-F5344CB8AC3E}">
        <p14:creationId xmlns:p14="http://schemas.microsoft.com/office/powerpoint/2010/main" val="2448995061"/>
      </p:ext>
    </p:extLst>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type="secHead" preserve="1">
  <p:cSld name="セクション見出し">
    <p:spTree>
      <p:nvGrpSpPr>
        <p:cNvPr id="1" name=""/>
        <p:cNvGrpSpPr/>
        <p:nvPr/>
      </p:nvGrpSpPr>
      <p:grpSpPr>
        <a:xfrm>
          <a:off x="0" y="0"/>
          <a:ext cx="0" cy="0"/>
        </a:xfrm>
      </p:grpSpPr>
      <p:sp>
        <p:nvSpPr>
          <p:cNvPr id="2" name="タイトル 1"/>
          <p:cNvSpPr>
            <a:spLocks noGrp="1"/>
          </p:cNvSpPr>
          <p:nvPr>
            <p:ph type="title"/>
          </p:nvPr>
        </p:nvSpPr>
        <p:spPr>
          <a:xfrm>
            <a:off x="541735" y="6365522"/>
            <a:ext cx="5829300" cy="1967442"/>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541735" y="4198587"/>
            <a:ext cx="5829300" cy="216693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9E7C3B56-9147-42C1-86F7-8AF113B94D43}" type="datetimeFigureOut">
              <a:rPr kumimoji="1" lang="ja-JP" altLang="en-US" smtClean="0"/>
              <a:t>2023/5/10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ED4BE0AC-4A74-444A-998A-B8A348DED7EE}" type="slidenum">
              <a:rPr kumimoji="1" lang="ja-JP" altLang="en-US" smtClean="0"/>
              <a:t>‹#›</a:t>
            </a:fld>
            <a:endParaRPr kumimoji="1" lang="ja-JP" altLang="en-US"/>
          </a:p>
        </p:txBody>
      </p:sp>
    </p:spTree>
    <p:extLst>
      <p:ext uri="{BB962C8B-B14F-4D97-AF65-F5344CB8AC3E}">
        <p14:creationId xmlns:p14="http://schemas.microsoft.com/office/powerpoint/2010/main" val="1917778044"/>
      </p:ext>
    </p:extLst>
  </p:cSld>
  <p:clrMapOvr>
    <a:masterClrMapping/>
  </p:clrMapOvr>
  <p:transition/>
  <p:timing/>
</p:sldLayout>
</file>

<file path=ppt/slideLayouts/slideLayout4.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type="twoObj" preserve="1">
  <p:cSld name="2 つのコンテンツ">
    <p:spTree>
      <p:nvGrpSpPr>
        <p:cNvPr id="1" name=""/>
        <p:cNvGrpSpPr/>
        <p:nvPr/>
      </p:nvGrpSpPr>
      <p:grpSpPr>
        <a:xfrm>
          <a:off x="0" y="0"/>
          <a: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257176" y="3081867"/>
            <a:ext cx="2257425" cy="871590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2628901" y="3081867"/>
            <a:ext cx="2257425" cy="871590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9E7C3B56-9147-42C1-86F7-8AF113B94D43}" type="datetimeFigureOut">
              <a:rPr kumimoji="1" lang="ja-JP" altLang="en-US" smtClean="0"/>
              <a:t>2023/5/10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D4BE0AC-4A74-444A-998A-B8A348DED7EE}" type="slidenum">
              <a:rPr kumimoji="1" lang="ja-JP" altLang="en-US" smtClean="0"/>
              <a:t>‹#›</a:t>
            </a:fld>
            <a:endParaRPr kumimoji="1" lang="ja-JP" altLang="en-US"/>
          </a:p>
        </p:txBody>
      </p:sp>
    </p:spTree>
    <p:extLst>
      <p:ext uri="{BB962C8B-B14F-4D97-AF65-F5344CB8AC3E}">
        <p14:creationId xmlns:p14="http://schemas.microsoft.com/office/powerpoint/2010/main" val="1317591415"/>
      </p:ext>
    </p:extLst>
  </p:cSld>
  <p:clrMapOvr>
    <a:masterClrMapping/>
  </p:clrMapOvr>
  <p:transition/>
  <p:timing/>
</p:sldLayout>
</file>

<file path=ppt/slideLayouts/slideLayout5.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type="twoTxTwoObj" preserve="1">
  <p:cSld name="比較">
    <p:spTree>
      <p:nvGrpSpPr>
        <p:cNvPr id="1" name=""/>
        <p:cNvGrpSpPr/>
        <p:nvPr/>
      </p:nvGrpSpPr>
      <p:grpSpPr>
        <a:xfrm>
          <a:off x="0" y="0"/>
          <a:ext cx="0" cy="0"/>
        </a:xfrm>
      </p:grpSpPr>
      <p:sp>
        <p:nvSpPr>
          <p:cNvPr id="2" name="タイトル 1"/>
          <p:cNvSpPr>
            <a:spLocks noGrp="1"/>
          </p:cNvSpPr>
          <p:nvPr>
            <p:ph type="title"/>
          </p:nvPr>
        </p:nvSpPr>
        <p:spPr>
          <a:xfrm>
            <a:off x="342900" y="396699"/>
            <a:ext cx="6172200" cy="1651000"/>
          </a:xfrm>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342900" y="2217385"/>
            <a:ext cx="303014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342900" y="3141486"/>
            <a:ext cx="303014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3483770" y="2217385"/>
            <a:ext cx="303133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3483770" y="3141486"/>
            <a:ext cx="303133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9E7C3B56-9147-42C1-86F7-8AF113B94D43}" type="datetimeFigureOut">
              <a:rPr kumimoji="1" lang="ja-JP" altLang="en-US" smtClean="0"/>
              <a:t>2023/5/10</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ED4BE0AC-4A74-444A-998A-B8A348DED7EE}" type="slidenum">
              <a:rPr kumimoji="1" lang="ja-JP" altLang="en-US" smtClean="0"/>
              <a:t>‹#›</a:t>
            </a:fld>
            <a:endParaRPr kumimoji="1" lang="ja-JP" altLang="en-US"/>
          </a:p>
        </p:txBody>
      </p:sp>
    </p:spTree>
    <p:extLst>
      <p:ext uri="{BB962C8B-B14F-4D97-AF65-F5344CB8AC3E}">
        <p14:creationId xmlns:p14="http://schemas.microsoft.com/office/powerpoint/2010/main" val="2282377297"/>
      </p:ext>
    </p:extLst>
  </p:cSld>
  <p:clrMapOvr>
    <a:masterClrMapping/>
  </p:clrMapOvr>
  <p:transition/>
  <p:timing/>
</p:sldLayout>
</file>

<file path=ppt/slideLayouts/slideLayout6.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type="titleOnly" preserve="1">
  <p:cSld name="タイトルのみ">
    <p:spTree>
      <p:nvGrpSpPr>
        <p:cNvPr id="1" name=""/>
        <p:cNvGrpSpPr/>
        <p:nvPr/>
      </p:nvGrpSpPr>
      <p:grpSpPr>
        <a:xfrm>
          <a:off x="0" y="0"/>
          <a: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9E7C3B56-9147-42C1-86F7-8AF113B94D43}" type="datetimeFigureOut">
              <a:rPr kumimoji="1" lang="ja-JP" altLang="en-US" smtClean="0"/>
              <a:t>2023/5/10</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ED4BE0AC-4A74-444A-998A-B8A348DED7EE}" type="slidenum">
              <a:rPr kumimoji="1" lang="ja-JP" altLang="en-US" smtClean="0"/>
              <a:t>‹#›</a:t>
            </a:fld>
            <a:endParaRPr kumimoji="1" lang="ja-JP" altLang="en-US"/>
          </a:p>
        </p:txBody>
      </p:sp>
    </p:spTree>
    <p:extLst>
      <p:ext uri="{BB962C8B-B14F-4D97-AF65-F5344CB8AC3E}">
        <p14:creationId xmlns:p14="http://schemas.microsoft.com/office/powerpoint/2010/main" val="3020888316"/>
      </p:ext>
    </p:extLst>
  </p:cSld>
  <p:clrMapOvr>
    <a:masterClrMapping/>
  </p:clrMapOvr>
  <p:transition/>
  <p:timing/>
</p:sldLayout>
</file>

<file path=ppt/slideLayouts/slideLayout7.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type="blank" preserve="1">
  <p:cSld name="白紙">
    <p:spTree>
      <p:nvGrpSpPr>
        <p:cNvPr id="1" name=""/>
        <p:cNvGrpSpPr/>
        <p:nvPr/>
      </p:nvGrpSpPr>
      <p:grpSpPr>
        <a:xfrm>
          <a:off x="0" y="0"/>
          <a:ext cx="0" cy="0"/>
        </a:xfrm>
      </p:grpSpPr>
      <p:sp>
        <p:nvSpPr>
          <p:cNvPr id="2" name="日付プレースホルダー 1"/>
          <p:cNvSpPr>
            <a:spLocks noGrp="1"/>
          </p:cNvSpPr>
          <p:nvPr>
            <p:ph type="dt" sz="half" idx="10"/>
          </p:nvPr>
        </p:nvSpPr>
        <p:spPr/>
        <p:txBody>
          <a:bodyPr/>
          <a:lstStyle/>
          <a:p>
            <a:fld id="{9E7C3B56-9147-42C1-86F7-8AF113B94D43}" type="datetimeFigureOut">
              <a:rPr kumimoji="1" lang="ja-JP" altLang="en-US" smtClean="0"/>
              <a:t>2023/5/10</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ED4BE0AC-4A74-444A-998A-B8A348DED7EE}" type="slidenum">
              <a:rPr kumimoji="1" lang="ja-JP" altLang="en-US" smtClean="0"/>
              <a:t>‹#›</a:t>
            </a:fld>
            <a:endParaRPr kumimoji="1" lang="ja-JP" altLang="en-US"/>
          </a:p>
        </p:txBody>
      </p:sp>
    </p:spTree>
    <p:extLst>
      <p:ext uri="{BB962C8B-B14F-4D97-AF65-F5344CB8AC3E}">
        <p14:creationId xmlns:p14="http://schemas.microsoft.com/office/powerpoint/2010/main" val="1234372759"/>
      </p:ext>
    </p:extLst>
  </p:cSld>
  <p:clrMapOvr>
    <a:masterClrMapping/>
  </p:clrMapOvr>
  <p:transition/>
  <p:timing/>
</p:sldLayout>
</file>

<file path=ppt/slideLayouts/slideLayout8.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type="objTx" preserve="1">
  <p:cSld name="タイトル付きの&#10;コンテンツ">
    <p:spTree>
      <p:nvGrpSpPr>
        <p:cNvPr id="1" name=""/>
        <p:cNvGrpSpPr/>
        <p:nvPr/>
      </p:nvGrpSpPr>
      <p:grpSpPr>
        <a:xfrm>
          <a:off x="0" y="0"/>
          <a:ext cx="0" cy="0"/>
        </a:xfrm>
      </p:grpSpPr>
      <p:sp>
        <p:nvSpPr>
          <p:cNvPr id="2" name="タイトル 1"/>
          <p:cNvSpPr>
            <a:spLocks noGrp="1"/>
          </p:cNvSpPr>
          <p:nvPr>
            <p:ph type="title"/>
          </p:nvPr>
        </p:nvSpPr>
        <p:spPr>
          <a:xfrm>
            <a:off x="342901" y="394406"/>
            <a:ext cx="2256235" cy="1678517"/>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2681288" y="394406"/>
            <a:ext cx="3833813" cy="845449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342901" y="2072923"/>
            <a:ext cx="2256235" cy="677598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9E7C3B56-9147-42C1-86F7-8AF113B94D43}" type="datetimeFigureOut">
              <a:rPr kumimoji="1" lang="ja-JP" altLang="en-US" smtClean="0"/>
              <a:t>2023/5/10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D4BE0AC-4A74-444A-998A-B8A348DED7EE}" type="slidenum">
              <a:rPr kumimoji="1" lang="ja-JP" altLang="en-US" smtClean="0"/>
              <a:t>‹#›</a:t>
            </a:fld>
            <a:endParaRPr kumimoji="1" lang="ja-JP" altLang="en-US"/>
          </a:p>
        </p:txBody>
      </p:sp>
    </p:spTree>
    <p:extLst>
      <p:ext uri="{BB962C8B-B14F-4D97-AF65-F5344CB8AC3E}">
        <p14:creationId xmlns:p14="http://schemas.microsoft.com/office/powerpoint/2010/main" val="361538176"/>
      </p:ext>
    </p:extLst>
  </p:cSld>
  <p:clrMapOvr>
    <a:masterClrMapping/>
  </p:clrMapOvr>
  <p:transition/>
  <p:timing/>
</p:sldLayout>
</file>

<file path=ppt/slideLayouts/slideLayout9.xml><?xml version="1.0" encoding="utf-8"?>
<p:sldLayout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type="picTx" preserve="1">
  <p:cSld name="タイトル付きの図">
    <p:spTree>
      <p:nvGrpSpPr>
        <p:cNvPr id="1" name=""/>
        <p:cNvGrpSpPr/>
        <p:nvPr/>
      </p:nvGrpSpPr>
      <p:grpSpPr>
        <a:xfrm>
          <a:off x="0" y="0"/>
          <a:ext cx="0" cy="0"/>
        </a:xfrm>
      </p:grpSpPr>
      <p:sp>
        <p:nvSpPr>
          <p:cNvPr id="2" name="タイトル 1"/>
          <p:cNvSpPr>
            <a:spLocks noGrp="1"/>
          </p:cNvSpPr>
          <p:nvPr>
            <p:ph type="title"/>
          </p:nvPr>
        </p:nvSpPr>
        <p:spPr>
          <a:xfrm>
            <a:off x="1344216" y="6934201"/>
            <a:ext cx="4114800" cy="818622"/>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344216" y="885119"/>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344216" y="7752823"/>
            <a:ext cx="4114800" cy="116257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9E7C3B56-9147-42C1-86F7-8AF113B94D43}" type="datetimeFigureOut">
              <a:rPr kumimoji="1" lang="ja-JP" altLang="en-US" smtClean="0"/>
              <a:t>2023/5/10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ED4BE0AC-4A74-444A-998A-B8A348DED7EE}" type="slidenum">
              <a:rPr kumimoji="1" lang="ja-JP" altLang="en-US" smtClean="0"/>
              <a:t>‹#›</a:t>
            </a:fld>
            <a:endParaRPr kumimoji="1" lang="ja-JP" altLang="en-US"/>
          </a:p>
        </p:txBody>
      </p:sp>
    </p:spTree>
    <p:extLst>
      <p:ext uri="{BB962C8B-B14F-4D97-AF65-F5344CB8AC3E}">
        <p14:creationId xmlns:p14="http://schemas.microsoft.com/office/powerpoint/2010/main" val="4064168394"/>
      </p:ext>
    </p:extLst>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p:cSld>
    <p:bg>
      <p:bgRef idx="1001">
        <a:schemeClr val="bg1"/>
      </p:bgRef>
    </p:bg>
    <p:spTree>
      <p:nvGrpSpPr>
        <p:cNvPr id="1" name=""/>
        <p:cNvGrpSpPr/>
        <p:nvPr/>
      </p:nvGrpSpPr>
      <p:grpSpPr>
        <a:xfrm>
          <a:off x="0" y="0"/>
          <a:ext cx="0" cy="0"/>
        </a:xfrm>
      </p:grpSpPr>
      <p:sp>
        <p:nvSpPr>
          <p:cNvPr id="2" name="タイトル プレースホルダー 1"/>
          <p:cNvSpPr>
            <a:spLocks noGrp="1"/>
          </p:cNvSpPr>
          <p:nvPr>
            <p:ph type="title"/>
          </p:nvPr>
        </p:nvSpPr>
        <p:spPr>
          <a:xfrm>
            <a:off x="342900" y="396699"/>
            <a:ext cx="6172200" cy="1651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342900" y="2311402"/>
            <a:ext cx="6172200" cy="6537502"/>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342900" y="9181396"/>
            <a:ext cx="1600200" cy="527402"/>
          </a:xfrm>
          <a:prstGeom prst="rect">
            <a:avLst/>
          </a:prstGeom>
        </p:spPr>
        <p:txBody>
          <a:bodyPr vert="horz" lIns="91440" tIns="45720" rIns="91440" bIns="45720" rtlCol="0" anchor="ctr"/>
          <a:lstStyle>
            <a:defPPr>
              <a:defRPr lang="ja-JP"/>
            </a:defPPr>
            <a:lvl1pPr marL="0" algn="l" defTabSz="914400" rtl="0" eaLnBrk="1" latinLnBrk="0" hangingPunct="1">
              <a:defRPr kumimoji="1" sz="1200" kern="1200">
                <a:solidFill>
                  <a:schemeClr val="tx1">
                    <a:tint val="75000"/>
                  </a:schemeClr>
                </a:solidFill>
                <a:latin typeface="+mn-lt"/>
                <a:ea typeface="+mn-ea"/>
                <a:cs typeface="+mn-cs"/>
              </a:defRPr>
            </a:lvl1pPr>
          </a:lstStyle>
          <a:p>
            <a:fld id="{9E7C3B56-9147-42C1-86F7-8AF113B94D43}" type="datetimeFigureOut">
              <a:rPr kumimoji="1" lang="ja-JP" altLang="en-US" smtClean="0"/>
              <a:t>2023/5/10</a:t>
            </a:fld>
            <a:endParaRPr kumimoji="1" lang="ja-JP" altLang="en-US"/>
          </a:p>
        </p:txBody>
      </p:sp>
      <p:sp>
        <p:nvSpPr>
          <p:cNvPr id="5" name="フッター プレースホルダー 4"/>
          <p:cNvSpPr>
            <a:spLocks noGrp="1"/>
          </p:cNvSpPr>
          <p:nvPr>
            <p:ph type="ftr" sz="quarter" idx="3"/>
          </p:nvPr>
        </p:nvSpPr>
        <p:spPr>
          <a:xfrm>
            <a:off x="2343150" y="9181396"/>
            <a:ext cx="2171700" cy="527402"/>
          </a:xfrm>
          <a:prstGeom prst="rect">
            <a:avLst/>
          </a:prstGeom>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75000"/>
                  </a:schemeClr>
                </a:solidFill>
                <a:latin typeface="+mn-lt"/>
                <a:ea typeface="+mn-ea"/>
                <a:cs typeface="+mn-cs"/>
              </a:defRPr>
            </a:lvl1pPr>
          </a:lstStyle>
          <a:p>
            <a:endParaRPr kumimoji="1" lang="ja-JP" altLang="en-US"/>
          </a:p>
        </p:txBody>
      </p:sp>
      <p:sp>
        <p:nvSpPr>
          <p:cNvPr id="6" name="スライド番号プレースホルダー 5"/>
          <p:cNvSpPr>
            <a:spLocks noGrp="1"/>
          </p:cNvSpPr>
          <p:nvPr>
            <p:ph type="sldNum" sz="quarter" idx="4"/>
          </p:nvPr>
        </p:nvSpPr>
        <p:spPr>
          <a:xfrm>
            <a:off x="4914900" y="9181396"/>
            <a:ext cx="1600200" cy="527402"/>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stStyle>
          <a:p>
            <a:fld id="{ED4BE0AC-4A74-444A-998A-B8A348DED7EE}" type="slidenum">
              <a:rPr kumimoji="1" lang="ja-JP" altLang="en-US" smtClean="0"/>
              <a:t>‹#›</a:t>
            </a:fld>
            <a:endParaRPr kumimoji="1" lang="ja-JP" altLang="en-US"/>
          </a:p>
        </p:txBody>
      </p:sp>
    </p:spTree>
    <p:extLst>
      <p:ext uri="{BB962C8B-B14F-4D97-AF65-F5344CB8AC3E}">
        <p14:creationId xmlns:p14="http://schemas.microsoft.com/office/powerpoint/2010/main" val="598574967"/>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ransition/>
  <p:timing/>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slide1.xml><?xml version="1.0" encoding="utf-8"?>
<p:sld xmlns:a="http://schemas.openxmlformats.org/drawingml/2006/main" xmlns:r="http://schemas.openxmlformats.org/officeDocument/2006/relationships" xmlns:p14="http://schemas.microsoft.com/office/powerpoint/2010/main" xmlns:p15="http://schemas.microsoft.com/office/powerpoint/2012/main" xmlns:p="http://schemas.openxmlformats.org/presentationml/2006/main">
  <p:cSld>
    <p:spTree>
      <p:nvGrpSpPr>
        <p:cNvPr id="1" name=""/>
        <p:cNvGrpSpPr/>
        <p:nvPr/>
      </p:nvGrpSpPr>
      <p:grpSpPr>
        <a:xfrm>
          <a:off x="0" y="0"/>
          <a:ext cx="0" cy="0"/>
        </a:xfrm>
      </p:grpSpPr>
      <p:sp>
        <p:nvSpPr>
          <p:cNvPr id="12" name="テキスト ボックス 11"/>
          <p:cNvSpPr txBox="1"/>
          <p:nvPr/>
        </p:nvSpPr>
        <p:spPr>
          <a:xfrm>
            <a:off x="1790818" y="1856657"/>
            <a:ext cx="3276364" cy="307777"/>
          </a:xfrm>
          <a:prstGeom prst="rect">
            <a:avLst/>
          </a:prstGeom>
          <a:noFill/>
        </p:spPr>
        <p:txBody>
          <a:bodyPr wrap="square" rtlCol="0">
            <a:spAutoFit/>
          </a:bodyPr>
          <a:lstStyle>
            <a:defPPr>
              <a:defRPr lang="ja-JP"/>
            </a:defPPr>
          </a:lstStyle>
          <a:p>
            <a:pPr marL="0" algn="l" defTabSz="914400">
              <a:buNone/>
              <a:defRPr kumimoji="1" sz="1800" b="0" i="0" normalizeH="0" noProof="0">
                <a:uLnTx/>
                <a:uFillTx/>
                <a:latin typeface="+mn-lt"/>
                <a:ea typeface="+mn-ea"/>
                <a:cs typeface="+mn-cs"/>
              </a:defRPr>
            </a:pPr>
            <a:r>
              <a:rPr kumimoji="1" lang="ja-JP" altLang="en-US" sz="1400" b="1" i="0" normalizeH="0" noProof="0">
                <a:uLnTx/>
                <a:uFillTx/>
                <a:latin typeface="メイリオ" panose="020b0604030504040204" pitchFamily="50" charset="-128"/>
                <a:ea typeface="メイリオ" panose="020b0604030504040204" pitchFamily="50" charset="-128"/>
                <a:cs typeface="メイリオ" panose="020b0604030504040204" pitchFamily="50" charset="-128"/>
              </a:rPr>
              <a:t>こんな投稿がデジタルタトゥーに</a:t>
            </a:r>
            <a:r>
              <a:rPr kumimoji="1" lang="en-US" altLang="ja-JP" sz="1400" b="1" i="0" normalizeH="0" noProof="0">
                <a:uLnTx/>
                <a:uFillTx/>
                <a:latin typeface="メイリオ" panose="020b0604030504040204" pitchFamily="50" charset="-128"/>
                <a:ea typeface="メイリオ" panose="020b0604030504040204" pitchFamily="50" charset="-128"/>
                <a:cs typeface="メイリオ" panose="020b0604030504040204" pitchFamily="50" charset="-128"/>
              </a:rPr>
              <a:t>……</a:t>
            </a:r>
          </a:p>
        </p:txBody>
      </p:sp>
      <p:sp>
        <p:nvSpPr>
          <p:cNvPr id="15" name="テキスト ボックス 14"/>
          <p:cNvSpPr txBox="1"/>
          <p:nvPr/>
        </p:nvSpPr>
        <p:spPr>
          <a:xfrm>
            <a:off x="379090" y="1063551"/>
            <a:ext cx="6196996" cy="577081"/>
          </a:xfrm>
          <a:prstGeom prst="rect">
            <a:avLst/>
          </a:prstGeom>
          <a:noFill/>
        </p:spPr>
        <p:txBody>
          <a:bodyPr wrap="square" rtlCol="0">
            <a:spAutoFit/>
          </a:bodyPr>
          <a:lstStyle>
            <a:defPPr>
              <a:defRPr lang="ja-JP"/>
            </a:defPPr>
          </a:lstStyle>
          <a:p>
            <a:pPr marL="0" algn="l" defTabSz="914400">
              <a:buNone/>
              <a:defRPr kumimoji="1" sz="1800" b="0" i="0" normalizeH="0" noProof="0">
                <a:uLnTx/>
                <a:uFillTx/>
                <a:latin typeface="+mn-lt"/>
                <a:ea typeface="+mn-ea"/>
                <a:cs typeface="+mn-cs"/>
              </a:defRPr>
            </a:pPr>
            <a:r>
              <a:rPr kumimoji="1" lang="ja-JP" altLang="en-US" sz="1050" b="0" i="0" normalizeH="0" noProof="0">
                <a:uLnTx/>
                <a:uFillTx/>
                <a:latin typeface="メイリオ" panose="020b0604030504040204" pitchFamily="50" charset="-128"/>
                <a:ea typeface="メイリオ" panose="020b0604030504040204" pitchFamily="50" charset="-128"/>
                <a:cs typeface="メイリオ" panose="020b0604030504040204" pitchFamily="50" charset="-128"/>
              </a:rPr>
              <a:t>　デジタルタトゥーという言葉を知っていますか？　インターネット上で一度拡散された情報は、後から削除するのが難しく、半永久的に残り続けてしまうため、入れ墨（タトゥー）に例えてデジタルタトゥーと呼ばれています。</a:t>
            </a:r>
            <a:endParaRPr lang="en-US" altLang="ja-JP" sz="105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8" name="テキスト ボックス 47"/>
          <p:cNvSpPr txBox="1"/>
          <p:nvPr/>
        </p:nvSpPr>
        <p:spPr>
          <a:xfrm>
            <a:off x="395640" y="6825208"/>
            <a:ext cx="6180446" cy="830997"/>
          </a:xfrm>
          <a:prstGeom prst="rect">
            <a:avLst/>
          </a:prstGeom>
          <a:noFill/>
        </p:spPr>
        <p:txBody>
          <a:bodyPr wrap="square" rtlCol="0">
            <a:spAutoFit/>
          </a:bodyPr>
          <a:lstStyle>
            <a:defPPr>
              <a:defRPr lang="ja-JP"/>
            </a:defPPr>
          </a:lstStyle>
          <a:p>
            <a:pPr marL="0" algn="l" defTabSz="914400">
              <a:buNone/>
              <a:defRPr kumimoji="1" sz="1800" b="0" i="0" normalizeH="0" noProof="0">
                <a:uLnTx/>
                <a:uFillTx/>
                <a:latin typeface="+mn-lt"/>
                <a:ea typeface="+mn-ea"/>
                <a:cs typeface="+mn-cs"/>
              </a:defRPr>
            </a:pPr>
            <a:r>
              <a:rPr kumimoji="1" lang="ja-JP" altLang="en-US" sz="1200" b="1" i="0" normalizeH="0" noProof="0">
                <a:uLnTx/>
                <a:uFillTx/>
                <a:latin typeface="メイリオ" panose="020b0604030504040204" pitchFamily="50" charset="-128"/>
                <a:ea typeface="メイリオ" panose="020b0604030504040204" pitchFamily="50" charset="-128"/>
              </a:rPr>
              <a:t>　不適切な投稿と個人情報がデジタルタトゥーとなって残り続けると、進学や就職など、将来にまで悪影響が及んでしまいます。インターネット上で一度拡散された情報は後から削除することができない、ということを意識して、その投稿が二度と消せなくなっても大丈夫なものか確認してから投稿するようにしましょう。</a:t>
            </a:r>
            <a:endParaRPr lang="en-US" altLang="ja-JP" sz="1200" b="1">
              <a:latin typeface="メイリオ" panose="020b0604030504040204" pitchFamily="50" charset="-128"/>
              <a:ea typeface="メイリオ" panose="020b0604030504040204" pitchFamily="50" charset="-128"/>
            </a:endParaRPr>
          </a:p>
        </p:txBody>
      </p:sp>
      <p:sp>
        <p:nvSpPr>
          <p:cNvPr id="2" name="テキスト ボックス 1"/>
          <p:cNvSpPr txBox="1"/>
          <p:nvPr/>
        </p:nvSpPr>
        <p:spPr>
          <a:xfrm>
            <a:off x="1165776" y="632520"/>
            <a:ext cx="4526449" cy="338554"/>
          </a:xfrm>
          <a:prstGeom prst="rect">
            <a:avLst/>
          </a:prstGeom>
          <a:noFill/>
        </p:spPr>
        <p:txBody>
          <a:bodyPr wrap="square" rtlCol="0">
            <a:spAutoFit/>
          </a:bodyPr>
          <a:lstStyle>
            <a:defPPr>
              <a:defRPr lang="ja-JP"/>
            </a:defPPr>
          </a:lstStyle>
          <a:p>
            <a:pPr marL="0" algn="ctr" defTabSz="914400">
              <a:buNone/>
              <a:defRPr kumimoji="1" sz="1800" b="0" i="0" normalizeH="0" noProof="0">
                <a:uLnTx/>
                <a:uFillTx/>
                <a:latin typeface="+mn-lt"/>
                <a:ea typeface="+mn-ea"/>
                <a:cs typeface="+mn-cs"/>
              </a:defRPr>
            </a:pPr>
            <a:r>
              <a:rPr kumimoji="1" lang="ja-JP" altLang="en-US" sz="1600" b="1" i="0" normalizeH="0" noProof="0">
                <a:uLnTx/>
                <a:uFillTx/>
                <a:latin typeface="メイリオ" panose="020b0604030504040204" pitchFamily="50" charset="-128"/>
                <a:ea typeface="メイリオ" panose="020b0604030504040204" pitchFamily="50" charset="-128"/>
                <a:cs typeface="メイリオ" panose="020b0604030504040204" pitchFamily="50" charset="-128"/>
              </a:rPr>
              <a:t>デジタルタトゥー</a:t>
            </a:r>
            <a:endParaRPr lang="en-US" altLang="ja-JP" sz="1600" b="1">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8" name="テキスト ボックス 7">
            <a:extLst>
              <a:ext uri="{FF2B5EF4-FFF2-40B4-BE49-F238E27FC236}">
                <a16:creationId xmlns:a16="http://schemas.microsoft.com/office/drawing/2014/main" id="{E325ECE5-2897-4C4E-B0F2-5AF106309D0D}"/>
              </a:ext>
            </a:extLst>
          </p:cNvPr>
          <p:cNvSpPr txBox="1"/>
          <p:nvPr/>
        </p:nvSpPr>
        <p:spPr>
          <a:xfrm>
            <a:off x="2321986" y="9628716"/>
            <a:ext cx="4695183" cy="215444"/>
          </a:xfrm>
          <a:prstGeom prst="rect">
            <a:avLst/>
          </a:prstGeom>
          <a:noFill/>
        </p:spPr>
        <p:txBody>
          <a:bodyPr wrap="square" rtlCol="0">
            <a:spAutoFit/>
          </a:bodyPr>
          <a:lstStyle>
            <a:defPPr>
              <a:defRPr lang="ja-JP"/>
            </a:defPPr>
          </a:lstStyle>
          <a:p>
            <a:pPr marL="0" algn="l" defTabSz="914400">
              <a:buNone/>
              <a:defRPr kumimoji="1" sz="1800" b="0" i="0" normalizeH="0" noProof="0">
                <a:uLnTx/>
                <a:uFillTx/>
                <a:latin typeface="+mn-lt"/>
                <a:ea typeface="+mn-ea"/>
                <a:cs typeface="+mn-cs"/>
              </a:defRPr>
            </a:pPr>
            <a:r>
              <a:rPr kumimoji="1" lang="en-US" altLang="ja-JP" sz="800" b="0" i="0" normalizeH="0" noProof="0">
                <a:uLnTx/>
                <a:uFillTx/>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800" b="0" i="0" normalizeH="0" noProof="0">
                <a:uLnTx/>
                <a:uFillTx/>
                <a:latin typeface="メイリオ" panose="020b0604030504040204" pitchFamily="50" charset="-128"/>
                <a:ea typeface="メイリオ" panose="020b0604030504040204" pitchFamily="50" charset="-128"/>
                <a:cs typeface="メイリオ" panose="020b0604030504040204" pitchFamily="50" charset="-128"/>
              </a:rPr>
              <a:t>本資料は、埼玉県教育委員会の委託により、</a:t>
            </a:r>
            <a:r>
              <a:rPr kumimoji="1" lang="ja-JP" altLang="en-US" sz="800" b="0" i="0" normalizeH="0" noProof="0">
                <a:uLnTx/>
                <a:uFillTx/>
                <a:latin typeface="メイリオ" panose="020b0604030504040204" pitchFamily="50" charset="-128"/>
                <a:ea typeface="メイリオ" panose="020b0604030504040204" pitchFamily="50" charset="-128"/>
                <a:cs typeface="メイリオ" panose="020b0604030504040204" pitchFamily="50" charset="-128"/>
              </a:rPr>
              <a:t>ポールトゥウィン株式会社</a:t>
            </a:r>
            <a:r>
              <a:rPr kumimoji="1" lang="ja-JP" altLang="en-US" sz="800" b="0" i="0" normalizeH="0" noProof="0">
                <a:uLnTx/>
                <a:uFillTx/>
                <a:latin typeface="メイリオ" panose="020b0604030504040204" pitchFamily="50" charset="-128"/>
                <a:ea typeface="メイリオ" panose="020b0604030504040204" pitchFamily="50" charset="-128"/>
                <a:cs typeface="メイリオ" panose="020b0604030504040204" pitchFamily="50" charset="-128"/>
              </a:rPr>
              <a:t>が作成したものです。</a:t>
            </a:r>
          </a:p>
        </p:txBody>
      </p:sp>
      <p:sp>
        <p:nvSpPr>
          <p:cNvPr id="11" name="テキスト ボックス 10">
            <a:extLst>
              <a:ext uri="{FF2B5EF4-FFF2-40B4-BE49-F238E27FC236}">
                <a16:creationId xmlns:a16="http://schemas.microsoft.com/office/drawing/2014/main" id="{34B09484-FB12-44B2-EF6E-882490CCC476}"/>
              </a:ext>
            </a:extLst>
          </p:cNvPr>
          <p:cNvSpPr txBox="1"/>
          <p:nvPr/>
        </p:nvSpPr>
        <p:spPr>
          <a:xfrm>
            <a:off x="373462" y="2216695"/>
            <a:ext cx="6196996" cy="415498"/>
          </a:xfrm>
          <a:prstGeom prst="rect">
            <a:avLst/>
          </a:prstGeom>
          <a:noFill/>
        </p:spPr>
        <p:txBody>
          <a:bodyPr wrap="square" rtlCol="0">
            <a:spAutoFit/>
          </a:bodyPr>
          <a:lstStyle>
            <a:defPPr>
              <a:defRPr lang="ja-JP"/>
            </a:defPPr>
          </a:lstStyle>
          <a:p>
            <a:pPr marL="0" algn="l" defTabSz="914400">
              <a:buNone/>
              <a:defRPr kumimoji="1" sz="1800" b="0" i="0" normalizeH="0" noProof="0">
                <a:uLnTx/>
                <a:uFillTx/>
                <a:latin typeface="+mn-lt"/>
                <a:ea typeface="+mn-ea"/>
                <a:cs typeface="+mn-cs"/>
              </a:defRPr>
            </a:pPr>
            <a:r>
              <a:rPr kumimoji="1" lang="ja-JP" altLang="en-US" sz="1050" b="0" i="0" normalizeH="0" noProof="0">
                <a:uLnTx/>
                <a:uFillTx/>
                <a:latin typeface="メイリオ" panose="020b0604030504040204" pitchFamily="50" charset="-128"/>
                <a:ea typeface="メイリオ" panose="020b0604030504040204" pitchFamily="50" charset="-128"/>
                <a:cs typeface="メイリオ" panose="020b0604030504040204" pitchFamily="50" charset="-128"/>
              </a:rPr>
              <a:t>　インターネット上で拡散され、デジタルタトゥーとなりやすい投稿としては、以下のような不適切な投稿があげられます。</a:t>
            </a:r>
            <a:endParaRPr lang="en-US" altLang="ja-JP" sz="105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6" name="テキスト ボックス 15">
            <a:extLst>
              <a:ext uri="{FF2B5EF4-FFF2-40B4-BE49-F238E27FC236}">
                <a16:creationId xmlns:a16="http://schemas.microsoft.com/office/drawing/2014/main" id="{5D43995F-ADD4-CCDE-8D6E-D64A24305B10}"/>
              </a:ext>
            </a:extLst>
          </p:cNvPr>
          <p:cNvSpPr txBox="1"/>
          <p:nvPr/>
        </p:nvSpPr>
        <p:spPr>
          <a:xfrm>
            <a:off x="373852" y="2747174"/>
            <a:ext cx="6196996" cy="261610"/>
          </a:xfrm>
          <a:prstGeom prst="rect">
            <a:avLst/>
          </a:prstGeom>
          <a:noFill/>
        </p:spPr>
        <p:txBody>
          <a:bodyPr wrap="square" rtlCol="0">
            <a:spAutoFit/>
          </a:bodyPr>
          <a:lstStyle>
            <a:defPPr>
              <a:defRPr lang="ja-JP"/>
            </a:defPPr>
          </a:lstStyle>
          <a:p>
            <a:pPr marL="0" algn="l" defTabSz="914400">
              <a:buNone/>
              <a:defRPr kumimoji="1" sz="1800" b="0" i="0" normalizeH="0" noProof="0">
                <a:uLnTx/>
                <a:uFillTx/>
                <a:latin typeface="+mn-lt"/>
                <a:ea typeface="+mn-ea"/>
                <a:cs typeface="+mn-cs"/>
              </a:defRPr>
            </a:pPr>
            <a:r>
              <a:rPr kumimoji="1" lang="ja-JP" altLang="en-US" sz="1100" b="0" i="0" normalizeH="0" noProof="0">
                <a:uLnTx/>
                <a:uFillTx/>
                <a:latin typeface="メイリオ" panose="020b0604030504040204" pitchFamily="50" charset="-128"/>
                <a:ea typeface="メイリオ" panose="020b0604030504040204" pitchFamily="50" charset="-128"/>
                <a:cs typeface="メイリオ" panose="020b0604030504040204" pitchFamily="50" charset="-128"/>
              </a:rPr>
              <a:t>　</a:t>
            </a:r>
            <a:r>
              <a:rPr kumimoji="1" lang="ja-JP" altLang="en-US" sz="1100" b="1" i="0" u="sng" normalizeH="0" noProof="0">
                <a:uLnTx/>
                <a:uFillTx/>
                <a:latin typeface="メイリオ" panose="020b0604030504040204" pitchFamily="50" charset="-128"/>
                <a:ea typeface="メイリオ" panose="020b0604030504040204" pitchFamily="50" charset="-128"/>
                <a:cs typeface="メイリオ" panose="020b0604030504040204" pitchFamily="50" charset="-128"/>
              </a:rPr>
              <a:t>不適切な投稿の例</a:t>
            </a:r>
            <a:endParaRPr lang="en-US" altLang="ja-JP" sz="1100" b="1" u="sng">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4" name="テキスト ボックス 23">
            <a:extLst>
              <a:ext uri="{FF2B5EF4-FFF2-40B4-BE49-F238E27FC236}">
                <a16:creationId xmlns:a16="http://schemas.microsoft.com/office/drawing/2014/main" id="{4CD8CF4B-2BD1-95C7-B9E5-97730F418989}"/>
              </a:ext>
            </a:extLst>
          </p:cNvPr>
          <p:cNvSpPr txBox="1"/>
          <p:nvPr/>
        </p:nvSpPr>
        <p:spPr>
          <a:xfrm>
            <a:off x="378160" y="3097342"/>
            <a:ext cx="6196996" cy="738664"/>
          </a:xfrm>
          <a:prstGeom prst="rect">
            <a:avLst/>
          </a:prstGeom>
          <a:noFill/>
        </p:spPr>
        <p:txBody>
          <a:bodyPr wrap="square" rtlCol="0">
            <a:spAutoFit/>
          </a:bodyPr>
          <a:lstStyle>
            <a:defPPr>
              <a:defRPr lang="ja-JP"/>
            </a:defPPr>
          </a:lstStyle>
          <a:p>
            <a:pPr marL="0" algn="l" defTabSz="914400">
              <a:buNone/>
              <a:defRPr kumimoji="1" sz="1800" b="0" i="0" normalizeH="0" noProof="0">
                <a:uLnTx/>
                <a:uFillTx/>
                <a:latin typeface="+mn-lt"/>
                <a:ea typeface="+mn-ea"/>
                <a:cs typeface="+mn-cs"/>
              </a:defRPr>
            </a:pPr>
            <a:r>
              <a:rPr kumimoji="1" lang="ja-JP" altLang="en-US" sz="1050" b="0" i="0" normalizeH="0" noProof="0">
                <a:uLnTx/>
                <a:uFillTx/>
                <a:latin typeface="メイリオ" panose="020b0604030504040204" pitchFamily="50" charset="-128"/>
                <a:ea typeface="メイリオ" panose="020b0604030504040204" pitchFamily="50" charset="-128"/>
                <a:cs typeface="メイリオ" panose="020b0604030504040204" pitchFamily="50" charset="-128"/>
              </a:rPr>
              <a:t>・飲食店で料理や、客が共用する調味料などにいたずらをしているもの</a:t>
            </a:r>
            <a:endParaRPr lang="en-US" altLang="ja-JP" sz="1050">
              <a:latin typeface="メイリオ" panose="020b0604030504040204" pitchFamily="50" charset="-128"/>
              <a:ea typeface="メイリオ" panose="020b0604030504040204" pitchFamily="50" charset="-128"/>
              <a:cs typeface="メイリオ" panose="020b0604030504040204" pitchFamily="50" charset="-128"/>
            </a:endParaRPr>
          </a:p>
          <a:p>
            <a:pPr marL="0" algn="l" defTabSz="914400">
              <a:buNone/>
              <a:defRPr kumimoji="1" sz="1800" b="0" i="0" normalizeH="0" noProof="0">
                <a:uLnTx/>
                <a:uFillTx/>
                <a:latin typeface="+mn-lt"/>
                <a:ea typeface="+mn-ea"/>
                <a:cs typeface="+mn-cs"/>
              </a:defRPr>
            </a:pPr>
            <a:r>
              <a:rPr kumimoji="1" lang="ja-JP" altLang="en-US" sz="1050" b="0" i="0" normalizeH="0" noProof="0">
                <a:uLnTx/>
                <a:uFillTx/>
                <a:latin typeface="メイリオ" panose="020b0604030504040204" pitchFamily="50" charset="-128"/>
                <a:ea typeface="メイリオ" panose="020b0604030504040204" pitchFamily="50" charset="-128"/>
                <a:cs typeface="メイリオ" panose="020b0604030504040204" pitchFamily="50" charset="-128"/>
              </a:rPr>
              <a:t>・電車の線路内など、立ち入り禁止場所に進入しているもの</a:t>
            </a:r>
            <a:endParaRPr lang="en-US" altLang="ja-JP" sz="1050">
              <a:latin typeface="メイリオ" panose="020b0604030504040204" pitchFamily="50" charset="-128"/>
              <a:ea typeface="メイリオ" panose="020b0604030504040204" pitchFamily="50" charset="-128"/>
              <a:cs typeface="メイリオ" panose="020b0604030504040204" pitchFamily="50" charset="-128"/>
            </a:endParaRPr>
          </a:p>
          <a:p>
            <a:pPr marL="0" algn="l" defTabSz="914400">
              <a:buNone/>
              <a:defRPr kumimoji="1" sz="1800" b="0" i="0" normalizeH="0" noProof="0">
                <a:uLnTx/>
                <a:uFillTx/>
                <a:latin typeface="+mn-lt"/>
                <a:ea typeface="+mn-ea"/>
                <a:cs typeface="+mn-cs"/>
              </a:defRPr>
            </a:pPr>
            <a:r>
              <a:rPr kumimoji="1" lang="ja-JP" altLang="en-US" sz="1050" b="0" i="0" normalizeH="0" noProof="0">
                <a:uLnTx/>
                <a:uFillTx/>
                <a:latin typeface="メイリオ" panose="020b0604030504040204" pitchFamily="50" charset="-128"/>
                <a:ea typeface="メイリオ" panose="020b0604030504040204" pitchFamily="50" charset="-128"/>
                <a:cs typeface="メイリオ" panose="020b0604030504040204" pitchFamily="50" charset="-128"/>
              </a:rPr>
              <a:t>・店の中や駅などの公共の場所で、ダンスをするなどの迷惑行為をしているもの</a:t>
            </a:r>
            <a:endParaRPr lang="en-US" altLang="ja-JP" sz="1050">
              <a:latin typeface="メイリオ" panose="020b0604030504040204" pitchFamily="50" charset="-128"/>
              <a:ea typeface="メイリオ" panose="020b0604030504040204" pitchFamily="50" charset="-128"/>
              <a:cs typeface="メイリオ" panose="020b0604030504040204" pitchFamily="50" charset="-128"/>
            </a:endParaRPr>
          </a:p>
          <a:p>
            <a:pPr marL="0" algn="l" defTabSz="914400">
              <a:buNone/>
              <a:defRPr kumimoji="1" sz="1800" b="0" i="0" normalizeH="0" noProof="0">
                <a:uLnTx/>
                <a:uFillTx/>
                <a:latin typeface="+mn-lt"/>
                <a:ea typeface="+mn-ea"/>
                <a:cs typeface="+mn-cs"/>
              </a:defRPr>
            </a:pPr>
            <a:r>
              <a:rPr kumimoji="1" lang="ja-JP" altLang="en-US" sz="1050" b="0" i="0" normalizeH="0" noProof="0">
                <a:uLnTx/>
                <a:uFillTx/>
                <a:latin typeface="メイリオ" panose="020b0604030504040204" pitchFamily="50" charset="-128"/>
                <a:ea typeface="メイリオ" panose="020b0604030504040204" pitchFamily="50" charset="-128"/>
                <a:cs typeface="メイリオ" panose="020b0604030504040204" pitchFamily="50" charset="-128"/>
              </a:rPr>
              <a:t>・コンビニやスーパーで、購入前の商品を使用（飲食）しているもの</a:t>
            </a:r>
            <a:endParaRPr lang="en-US" altLang="ja-JP" sz="105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5" name="テキスト ボックス 24">
            <a:extLst>
              <a:ext uri="{FF2B5EF4-FFF2-40B4-BE49-F238E27FC236}">
                <a16:creationId xmlns:a16="http://schemas.microsoft.com/office/drawing/2014/main" id="{3103D5AE-2194-00B8-6E4D-2BB78A54216C}"/>
              </a:ext>
            </a:extLst>
          </p:cNvPr>
          <p:cNvSpPr txBox="1"/>
          <p:nvPr/>
        </p:nvSpPr>
        <p:spPr>
          <a:xfrm>
            <a:off x="2240868" y="4141166"/>
            <a:ext cx="2376264" cy="292388"/>
          </a:xfrm>
          <a:prstGeom prst="rect">
            <a:avLst/>
          </a:prstGeom>
          <a:noFill/>
        </p:spPr>
        <p:txBody>
          <a:bodyPr wrap="square" rtlCol="0">
            <a:spAutoFit/>
          </a:bodyPr>
          <a:lstStyle>
            <a:defPPr>
              <a:defRPr lang="ja-JP"/>
            </a:defPPr>
          </a:lstStyle>
          <a:p>
            <a:pPr marL="0" algn="l" defTabSz="914400">
              <a:buNone/>
              <a:defRPr kumimoji="1" sz="1800" b="0" i="0" normalizeH="0" noProof="0">
                <a:uLnTx/>
                <a:uFillTx/>
                <a:latin typeface="+mn-lt"/>
                <a:ea typeface="+mn-ea"/>
                <a:cs typeface="+mn-cs"/>
              </a:defRPr>
            </a:pPr>
            <a:r>
              <a:rPr kumimoji="1" lang="ja-JP" altLang="en-US" sz="1300" b="1" i="0" normalizeH="0" noProof="0">
                <a:uLnTx/>
                <a:uFillTx/>
                <a:latin typeface="メイリオ" panose="020b0604030504040204" pitchFamily="50" charset="-128"/>
                <a:ea typeface="メイリオ" panose="020b0604030504040204" pitchFamily="50" charset="-128"/>
                <a:cs typeface="メイリオ" panose="020b0604030504040204" pitchFamily="50" charset="-128"/>
              </a:rPr>
              <a:t>このような投稿をすると</a:t>
            </a:r>
            <a:r>
              <a:rPr kumimoji="1" lang="en-US" altLang="ja-JP" sz="1300" b="1" i="0" normalizeH="0" noProof="0">
                <a:uLnTx/>
                <a:uFillTx/>
                <a:latin typeface="メイリオ" panose="020b0604030504040204" pitchFamily="50" charset="-128"/>
                <a:ea typeface="メイリオ" panose="020b0604030504040204" pitchFamily="50" charset="-128"/>
                <a:cs typeface="メイリオ" panose="020b0604030504040204" pitchFamily="50" charset="-128"/>
              </a:rPr>
              <a:t>……</a:t>
            </a:r>
          </a:p>
        </p:txBody>
      </p:sp>
      <p:sp>
        <p:nvSpPr>
          <p:cNvPr id="26" name="テキスト ボックス 25">
            <a:extLst>
              <a:ext uri="{FF2B5EF4-FFF2-40B4-BE49-F238E27FC236}">
                <a16:creationId xmlns:a16="http://schemas.microsoft.com/office/drawing/2014/main" id="{0ACD8863-D6D1-D071-72AE-AF101BE4A084}"/>
              </a:ext>
            </a:extLst>
          </p:cNvPr>
          <p:cNvSpPr txBox="1"/>
          <p:nvPr/>
        </p:nvSpPr>
        <p:spPr>
          <a:xfrm>
            <a:off x="373852" y="4665692"/>
            <a:ext cx="6196996" cy="1223412"/>
          </a:xfrm>
          <a:prstGeom prst="rect">
            <a:avLst/>
          </a:prstGeom>
          <a:noFill/>
        </p:spPr>
        <p:txBody>
          <a:bodyPr wrap="square" rtlCol="0">
            <a:spAutoFit/>
          </a:bodyPr>
          <a:lstStyle>
            <a:defPPr>
              <a:defRPr lang="ja-JP"/>
            </a:defPPr>
          </a:lstStyle>
          <a:p>
            <a:pPr marL="0" algn="l" defTabSz="914400">
              <a:buNone/>
              <a:defRPr kumimoji="1" sz="1800" b="0" i="0" normalizeH="0" noProof="0">
                <a:uLnTx/>
                <a:uFillTx/>
                <a:latin typeface="+mn-lt"/>
                <a:ea typeface="+mn-ea"/>
                <a:cs typeface="+mn-cs"/>
              </a:defRPr>
            </a:pPr>
            <a:r>
              <a:rPr kumimoji="1" lang="ja-JP" altLang="en-US" sz="1050" b="0" i="0" normalizeH="0" noProof="0">
                <a:uLnTx/>
                <a:uFillTx/>
                <a:latin typeface="メイリオ" panose="020b0604030504040204" pitchFamily="50" charset="-128"/>
                <a:ea typeface="メイリオ" panose="020b0604030504040204" pitchFamily="50" charset="-128"/>
                <a:cs typeface="メイリオ" panose="020b0604030504040204" pitchFamily="50" charset="-128"/>
              </a:rPr>
              <a:t>　氏名や学校名などの個人情報を特定され、問題の投稿と一緒に、インターネット上のさまざまなサイトに掲載されてしまいます。</a:t>
            </a:r>
            <a:endParaRPr lang="en-US" altLang="ja-JP" sz="1050">
              <a:latin typeface="メイリオ" panose="020b0604030504040204" pitchFamily="50" charset="-128"/>
              <a:ea typeface="メイリオ" panose="020b0604030504040204" pitchFamily="50" charset="-128"/>
              <a:cs typeface="メイリオ" panose="020b0604030504040204" pitchFamily="50" charset="-128"/>
            </a:endParaRPr>
          </a:p>
          <a:p>
            <a:pPr marL="0" algn="l" defTabSz="914400">
              <a:buNone/>
              <a:defRPr kumimoji="1" sz="1800" b="0" i="0" normalizeH="0" noProof="0">
                <a:uLnTx/>
                <a:uFillTx/>
                <a:latin typeface="+mn-lt"/>
                <a:ea typeface="+mn-ea"/>
                <a:cs typeface="+mn-cs"/>
              </a:defRPr>
            </a:pPr>
            <a:r>
              <a:rPr kumimoji="1" lang="ja-JP" altLang="en-US" sz="1050" b="0" i="0" normalizeH="0" noProof="0">
                <a:uLnTx/>
                <a:uFillTx/>
                <a:latin typeface="メイリオ" panose="020b0604030504040204" pitchFamily="50" charset="-128"/>
                <a:ea typeface="メイリオ" panose="020b0604030504040204" pitchFamily="50" charset="-128"/>
                <a:cs typeface="メイリオ" panose="020b0604030504040204" pitchFamily="50" charset="-128"/>
              </a:rPr>
              <a:t>　一度情報が拡散されてしまうと、後から削除するのは難しく、インターネット上に残り続けることになります。</a:t>
            </a:r>
            <a:endParaRPr lang="en-US" altLang="ja-JP" sz="1050">
              <a:latin typeface="メイリオ" panose="020b0604030504040204" pitchFamily="50" charset="-128"/>
              <a:ea typeface="メイリオ" panose="020b0604030504040204" pitchFamily="50" charset="-128"/>
              <a:cs typeface="メイリオ" panose="020b0604030504040204" pitchFamily="50" charset="-128"/>
            </a:endParaRPr>
          </a:p>
          <a:p>
            <a:pPr marL="0" algn="l" defTabSz="914400">
              <a:buNone/>
              <a:defRPr kumimoji="1" sz="1800" b="0" i="0" normalizeH="0" noProof="0">
                <a:uLnTx/>
                <a:uFillTx/>
                <a:latin typeface="+mn-lt"/>
                <a:ea typeface="+mn-ea"/>
                <a:cs typeface="+mn-cs"/>
              </a:defRPr>
            </a:pPr>
            <a:endParaRPr lang="en-US" altLang="ja-JP" sz="1050">
              <a:latin typeface="メイリオ" panose="020b0604030504040204" pitchFamily="50" charset="-128"/>
              <a:ea typeface="メイリオ" panose="020b0604030504040204" pitchFamily="50" charset="-128"/>
              <a:cs typeface="メイリオ" panose="020b0604030504040204" pitchFamily="50" charset="-128"/>
            </a:endParaRPr>
          </a:p>
          <a:p>
            <a:pPr marL="0" algn="l" defTabSz="914400">
              <a:buNone/>
              <a:defRPr kumimoji="1" sz="1800" b="0" i="0" normalizeH="0" noProof="0">
                <a:uLnTx/>
                <a:uFillTx/>
                <a:latin typeface="+mn-lt"/>
                <a:ea typeface="+mn-ea"/>
                <a:cs typeface="+mn-cs"/>
              </a:defRPr>
            </a:pPr>
            <a:r>
              <a:rPr kumimoji="1" lang="ja-JP" altLang="en-US" sz="1050" b="0" i="0" normalizeH="0" noProof="0">
                <a:uLnTx/>
                <a:uFillTx/>
                <a:latin typeface="メイリオ" panose="020b0604030504040204" pitchFamily="50" charset="-128"/>
                <a:ea typeface="メイリオ" panose="020b0604030504040204" pitchFamily="50" charset="-128"/>
                <a:cs typeface="メイリオ" panose="020b0604030504040204" pitchFamily="50" charset="-128"/>
              </a:rPr>
              <a:t>　不適切な投稿をすると、最悪の場合逮捕されたり、対象の飲食店などから多額の損害賠償を請求されたりする可能性もあります。</a:t>
            </a:r>
            <a:endParaRPr lang="en-US" altLang="ja-JP" sz="1050">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867513730"/>
      </p:ext>
    </p:extLst>
  </p:cSld>
  <p:clrMapOvr>
    <a:masterClrMapping/>
  </p:clrMapOvr>
  <p:transition/>
  <p:timing/>
</p:sld>
</file>

<file path=ppt/tags/tag1.xml><?xml version="1.0" encoding="utf-8"?>
<p:tagLst xmlns:p="http://schemas.openxmlformats.org/presentationml/2006/main">
  <p:tag name="AS_NET" val="2.0.50727.8745"/>
  <p:tag name="AS_OS" val="Microsoft Windows NT 6.2.9200.0"/>
  <p:tag name="AS_RELEASE_DATE" val="2017.11.20"/>
  <p:tag name="AS_TITLE" val="Aspose.Slides for .NET 3.5 Client Profile"/>
  <p:tag name="AS_VERSION" val="17.11"/>
</p:tagLst>
</file>

<file path=ppt/theme/theme1.xml><?xml version="1.0" encoding="utf-8"?>
<a:theme xmlns:r="http://schemas.openxmlformats.org/officeDocument/2006/relationships"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panose="020b0604020202020204" pitchFamily="34" charset="0"/>
        <a:cs typeface="Arial" panose="020b0604020202020204" pitchFamily="34" charset="0"/>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panose="020b0604020202020204" pitchFamily="34" charset="0"/>
        <a:cs typeface="Arial" panose="020b0604020202020204" pitchFamily="34" charset="0"/>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heme>
</file>

<file path=ppt/theme/theme2.xml><?xml version="1.0" encoding="utf-8"?>
<a:theme xmlns:r="http://schemas.openxmlformats.org/officeDocument/2006/relationships"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panose="020b0604020202020204" pitchFamily="34" charset="0"/>
        <a:cs typeface="Arial" panose="020b0604020202020204" pitchFamily="34" charset="0"/>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panose="020b0604020202020204" pitchFamily="34" charset="0"/>
        <a:cs typeface="Arial" panose="020b0604020202020204" pitchFamily="34" charset="0"/>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heme>
</file>

<file path=ppt/theme/theme3.xml><?xml version="1.0" encoding="utf-8"?>
<a:theme xmlns:r="http://schemas.openxmlformats.org/officeDocument/2006/relationships"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pitchFamily="34" charset="0"/>
        <a:cs typeface="Arial" pitchFamily="34" charset="0"/>
        <a:font script="Jpan" typeface="ＭＳ%20Ｐゴシック"/>
        <a:font script="Hang" typeface="맑은%20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pitchFamily="34" charset="0"/>
        <a:cs typeface="Arial" pitchFamily="34" charset="0"/>
        <a:font script="Jpan" typeface="ＭＳ%20Ｐゴシック"/>
        <a:font script="Hang" typeface="맑은%20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vt="http://schemas.openxmlformats.org/officeDocument/2006/docPropsVTypes" xmlns="http://schemas.openxmlformats.org/officeDocument/2006/extended-properties">
  <Company/>
  <PresentationFormat>On-screen Show (4:3)</PresentationFormat>
  <Paragraphs>15</Paragraphs>
  <Slides>1</Slides>
  <Notes>1</Notes>
  <TotalTime>1</TotalTime>
  <HiddenSlides>0</HiddenSlides>
  <MMClips>0</MMClips>
  <ScaleCrop>0</ScaleCrop>
  <HeadingPairs>
    <vt:vector baseType="variant" size="4">
      <vt:variant>
        <vt:lpstr>Theme</vt:lpstr>
      </vt:variant>
      <vt:variant>
        <vt:i4>1</vt:i4>
      </vt:variant>
      <vt:variant>
        <vt:lpstr>Slide Titles</vt:lpstr>
      </vt:variant>
      <vt:variant>
        <vt:i4>1</vt:i4>
      </vt:variant>
    </vt:vector>
  </HeadingPairs>
  <TitlesOfParts>
    <vt:vector baseType="lpstr" size="2">
      <vt:lpstr>Office Theme</vt:lpstr>
      <vt:lpstr>Slide 1</vt:lpstr>
    </vt:vector>
  </TitlesOfParts>
  <LinksUpToDate>0</LinksUpToDate>
  <SharedDoc>0</SharedDoc>
  <HyperlinksChanged>0</HyperlinksChanged>
  <Application>Aspose.Slides for .NET</Application>
  <AppVersion>17.1100</AppVersion>
</Properties>
</file>

<file path=docProps/core.xml><?xml version="1.0" encoding="utf-8"?>
<cp:coreProperties xmlns:dc="http://purl.org/dc/elements/1.1/" xmlns:dcterms="http://purl.org/dc/terms/" xmlns:dcmitype="http://purl.org/dc/dcmitype/" xmlns:xsi="http://www.w3.org/2001/XMLSchema-instance" xmlns:cp="http://schemas.openxmlformats.org/package/2006/metadata/core-properties">
  <cp:revision>1</cp:revision>
  <cp:lastPrinted>2023-05-16T09:37:21.008</cp:lastPrinted>
  <dcterms:created xsi:type="dcterms:W3CDTF">2023-05-16T00:37:21Z</dcterms:created>
  <dcterms:modified xsi:type="dcterms:W3CDTF">2023-05-16T00:37:22Z</dcterms:modified>
</cp:coreProperties>
</file>