
<file path=[Content_Types].xml><?xml version="1.0" encoding="utf-8"?>
<Types xmlns="http://schemas.openxmlformats.org/package/2006/content-types">
  <Default Extension="rels" ContentType="application/vnd.openxmlformats-package.relationships+xml"/>
  <Default Extension="jpeg" ContentType="image/jpeg"/>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7.11-->
<p:presentation xmlns:r="http://schemas.openxmlformats.org/officeDocument/2006/relationships" xmlns:a="http://schemas.openxmlformats.org/drawingml/2006/main" xmlns:p="http://schemas.openxmlformats.org/presentationml/2006/main" saveSubsetFonts="1">
  <p:sldMasterIdLst>
    <p:sldMasterId id="2147483671" r:id="rId1"/>
  </p:sldMasterIdLst>
  <p:notesMasterIdLst>
    <p:notesMasterId r:id="rId2"/>
  </p:notesMasterIdLst>
  <p:sldIdLst>
    <p:sldId id="259" r:id="rId3"/>
  </p:sldIdLst>
  <p:sldSz cx="6858000" cy="9906000"/>
  <p:notesSz cx="6858000" cy="9144000"/>
  <p:custDataLst>
    <p:tags r:id="rId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horzBarState="maximized">
    <p:restoredLeft sz="0"/>
    <p:restoredTop sz="0"/>
  </p:normalViewPr>
  <p:slideViewPr>
    <p:cSldViewPr>
      <p:cViewPr varScale="1">
        <p:scale>
          <a:sx n="73" d="100"/>
          <a:sy n="73" d="100"/>
        </p:scale>
        <p:origin x="0" y="0"/>
      </p:cViewPr>
    </p:cSldViewPr>
  </p:slideViewPr>
  <p:notesViewPr>
    <p:cSldViewPr>
      <p:cViewPr>
        <p:scale>
          <a:sx n="1" d="100"/>
          <a:sy n="1"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notesMaster" Target="notesMasters/notesMaster1.xml" /><Relationship Id="rId3" Type="http://schemas.openxmlformats.org/officeDocument/2006/relationships/slide" Target="slides/slide1.xml" /><Relationship Id="rId4" Type="http://schemas.openxmlformats.org/officeDocument/2006/relationships/tags" Target="tags/tag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heme" Target="theme/theme3.xml" /><Relationship Id="rId8" Type="http://schemas.openxmlformats.org/officeDocument/2006/relationships/tableStyles" Target="tableStyles.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ヘッダー プレースホルダー 1"/>
          <p:cNvSpPr>
            <a:spLocks noGrp="1"/>
          </p:cNvSpPr>
          <p:nvPr>
            <p:ph type="hdr" sz="quarter"/>
          </p:nvPr>
        </p:nvSpPr>
        <p:spPr>
          <a:xfrm>
            <a:off x="0" y="0"/>
            <a:ext cx="2941638"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6513" y="0"/>
            <a:ext cx="2941637" cy="496888"/>
          </a:xfrm>
          <a:prstGeom prst="rect">
            <a:avLst/>
          </a:prstGeom>
        </p:spPr>
        <p:txBody>
          <a:bodyPr vert="horz" lIns="91440" tIns="45720" rIns="91440" bIns="45720" rtlCol="0"/>
          <a:lstStyle>
            <a:lvl1pPr algn="r">
              <a:defRPr sz="1200"/>
            </a:lvl1pPr>
          </a:lstStyle>
          <a:p>
            <a:fld id="{872602AC-8C87-49AB-98CC-DF3087CB0E3D}" type="datetimeFigureOut">
              <a:rPr kumimoji="1" lang="ja-JP" altLang="en-US" smtClean="0"/>
              <a:t>2023/5/10</a:t>
            </a:fld>
            <a:endParaRPr kumimoji="1" lang="ja-JP" altLang="en-US"/>
          </a:p>
        </p:txBody>
      </p:sp>
      <p:sp>
        <p:nvSpPr>
          <p:cNvPr id="4" name="スライド イメージ プレースホルダー 3"/>
          <p:cNvSpPr>
            <a:spLocks noGrp="1" noRot="1" noChangeAspect="1"/>
          </p:cNvSpPr>
          <p:nvPr>
            <p:ph type="sldImg" idx="2"/>
          </p:nvPr>
        </p:nvSpPr>
        <p:spPr>
          <a:xfrm>
            <a:off x="2105025" y="744538"/>
            <a:ext cx="2579688" cy="3724275"/>
          </a:xfrm>
          <a:prstGeom prst="rect">
            <a:avLst/>
          </a:prstGeom>
          <a:noFill/>
          <a:ln w="12700">
            <a:solidFill>
              <a:prstClr val="black"/>
            </a:solidFill>
          </a:ln>
        </p:spPr>
      </p:sp>
      <p:sp>
        <p:nvSpPr>
          <p:cNvPr id="5" name="ノート プレースホルダー 4"/>
          <p:cNvSpPr>
            <a:spLocks noGrp="1"/>
          </p:cNvSpPr>
          <p:nvPr>
            <p:ph type="body" sz="quarter" idx="3"/>
          </p:nvPr>
        </p:nvSpPr>
        <p:spPr>
          <a:xfrm>
            <a:off x="679450" y="4716463"/>
            <a:ext cx="5430838" cy="44688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1338"/>
            <a:ext cx="2941638"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6513" y="9431338"/>
            <a:ext cx="2941637" cy="496887"/>
          </a:xfrm>
          <a:prstGeom prst="rect">
            <a:avLst/>
          </a:prstGeom>
        </p:spPr>
        <p:txBody>
          <a:bodyPr vert="horz" lIns="91440" tIns="45720" rIns="91440" bIns="45720" rtlCol="0" anchor="b"/>
          <a:lstStyle>
            <a:lvl1pPr algn="r">
              <a:defRPr sz="1200"/>
            </a:lvl1pPr>
          </a:lstStyle>
          <a:p>
            <a:fld id="{7695F75E-1759-4149-97E3-A94AA970CCAA}" type="slidenum">
              <a:rPr kumimoji="1" lang="ja-JP" altLang="en-US" smtClean="0"/>
              <a:t>‹#›</a:t>
            </a:fld>
            <a:endParaRPr kumimoji="1" lang="ja-JP" altLang="en-US"/>
          </a:p>
        </p:txBody>
      </p:sp>
    </p:spTree>
    <p:extLst>
      <p:ext uri="{BB962C8B-B14F-4D97-AF65-F5344CB8AC3E}">
        <p14:creationId xmlns:p14="http://schemas.microsoft.com/office/powerpoint/2010/main" val="1866469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695F75E-1759-4149-97E3-A94AA970CCAA}" type="slidenum">
              <a:rPr kumimoji="1" lang="ja-JP" altLang="en-US" smtClean="0"/>
              <a:t>1</a:t>
            </a:fld>
            <a:endParaRPr kumimoji="1" lang="ja-JP" altLang="en-US"/>
          </a:p>
        </p:txBody>
      </p:sp>
    </p:spTree>
    <p:extLst>
      <p:ext uri="{BB962C8B-B14F-4D97-AF65-F5344CB8AC3E}">
        <p14:creationId xmlns:p14="http://schemas.microsoft.com/office/powerpoint/2010/main" val="3366562055"/>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 preserve="1">
  <p:cSld name="タイトル スライド">
    <p:spTree>
      <p:nvGrpSpPr>
        <p:cNvPr id="1" name=""/>
        <p:cNvGrpSpPr/>
        <p:nvPr/>
      </p:nvGrpSpPr>
      <p:grpSpPr>
        <a:xfrm>
          <a:off x="0" y="0"/>
          <a: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1210702838"/>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x" preserve="1">
  <p:cSld name="タイトルと&#10;縦書きテキスト">
    <p:spTree>
      <p:nvGrpSpPr>
        <p:cNvPr id="1" name=""/>
        <p:cNvGrpSpPr/>
        <p:nvPr/>
      </p:nvGrpSpPr>
      <p:grpSpPr>
        <a:xfrm>
          <a:off x="0" y="0"/>
          <a: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329826347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itleAndTx" preserve="1">
  <p:cSld name="縦書きタイトルと&#10;縦書きテキスト">
    <p:spTree>
      <p:nvGrpSpPr>
        <p:cNvPr id="1" name=""/>
        <p:cNvGrpSpPr/>
        <p:nvPr/>
      </p:nvGrpSpPr>
      <p:grpSpPr>
        <a:xfrm>
          <a:off x="0" y="0"/>
          <a: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118567934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タイトルとコンテンツ">
    <p:spTree>
      <p:nvGrpSpPr>
        <p:cNvPr id="1" name=""/>
        <p:cNvGrpSpPr/>
        <p:nvPr/>
      </p:nvGrpSpPr>
      <p:grpSpPr>
        <a:xfrm>
          <a:off x="0" y="0"/>
          <a: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2448995061"/>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secHead" preserve="1">
  <p:cSld name="セクション見出し">
    <p:spTree>
      <p:nvGrpSpPr>
        <p:cNvPr id="1" name=""/>
        <p:cNvGrpSpPr/>
        <p:nvPr/>
      </p:nvGrpSpPr>
      <p:grpSpPr>
        <a:xfrm>
          <a:off x="0" y="0"/>
          <a: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1917778044"/>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Obj" preserve="1">
  <p:cSld name="2 つのコンテンツ">
    <p:spTree>
      <p:nvGrpSpPr>
        <p:cNvPr id="1" name=""/>
        <p:cNvGrpSpPr/>
        <p:nvPr/>
      </p:nvGrpSpPr>
      <p:grpSpPr>
        <a:xfrm>
          <a:off x="0" y="0"/>
          <a: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131759141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TxTwoObj" preserve="1">
  <p:cSld name="比較">
    <p:spTree>
      <p:nvGrpSpPr>
        <p:cNvPr id="1" name=""/>
        <p:cNvGrpSpPr/>
        <p:nvPr/>
      </p:nvGrpSpPr>
      <p:grpSpPr>
        <a:xfrm>
          <a:off x="0" y="0"/>
          <a: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2282377297"/>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タイトルのみ">
    <p:spTree>
      <p:nvGrpSpPr>
        <p:cNvPr id="1" name=""/>
        <p:cNvGrpSpPr/>
        <p:nvPr/>
      </p:nvGrpSpPr>
      <p:grpSpPr>
        <a:xfrm>
          <a:off x="0" y="0"/>
          <a: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3020888316"/>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白紙">
    <p:spTree>
      <p:nvGrpSpPr>
        <p:cNvPr id="1" name=""/>
        <p:cNvGrpSpPr/>
        <p:nvPr/>
      </p:nvGrpSpPr>
      <p:grpSpPr>
        <a:xfrm>
          <a:off x="0" y="0"/>
          <a:ext cx="0" cy="0"/>
        </a:xfrm>
      </p:grpSpPr>
      <p:sp>
        <p:nvSpPr>
          <p:cNvPr id="2" name="日付プレースホルダー 1"/>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1234372759"/>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Tx" preserve="1">
  <p:cSld name="タイトル付きの&#10;コンテンツ">
    <p:spTree>
      <p:nvGrpSpPr>
        <p:cNvPr id="1" name=""/>
        <p:cNvGrpSpPr/>
        <p:nvPr/>
      </p:nvGrpSpPr>
      <p:grpSpPr>
        <a:xfrm>
          <a:off x="0" y="0"/>
          <a: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361538176"/>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picTx" preserve="1">
  <p:cSld name="タイトル付きの図">
    <p:spTree>
      <p:nvGrpSpPr>
        <p:cNvPr id="1" name=""/>
        <p:cNvGrpSpPr/>
        <p:nvPr/>
      </p:nvGrpSpPr>
      <p:grpSpPr>
        <a:xfrm>
          <a:off x="0" y="0"/>
          <a: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t>2023/5/10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4064168394"/>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Ref idx="1001">
        <a:schemeClr val="bg1"/>
      </p:bgRef>
    </p:bg>
    <p:spTree>
      <p:nvGrpSpPr>
        <p:cNvPr id="1" name=""/>
        <p:cNvGrpSpPr/>
        <p:nvPr/>
      </p:nvGrpSpPr>
      <p:grpSpPr>
        <a:xfrm>
          <a:off x="0" y="0"/>
          <a: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defPPr>
              <a:defRPr lang="ja-JP"/>
            </a:defPPr>
            <a:lvl1pPr marL="0" algn="l" defTabSz="914400" rtl="0" eaLnBrk="1" latinLnBrk="0" hangingPunct="1">
              <a:defRPr kumimoji="1" sz="1200" kern="1200">
                <a:solidFill>
                  <a:schemeClr val="tx1">
                    <a:tint val="75000"/>
                  </a:schemeClr>
                </a:solidFill>
                <a:latin typeface="+mn-lt"/>
                <a:ea typeface="+mn-ea"/>
                <a:cs typeface="+mn-cs"/>
              </a:defRPr>
            </a:lvl1pPr>
          </a:lstStyle>
          <a:p>
            <a:fld id="{9E7C3B56-9147-42C1-86F7-8AF113B94D43}" type="datetimeFigureOut">
              <a:rPr kumimoji="1" lang="ja-JP" altLang="en-US" smtClean="0"/>
              <a:t>2023/5/10</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stStyle>
          <a:p>
            <a:fld id="{ED4BE0AC-4A74-444A-998A-B8A348DED7EE}" type="slidenum">
              <a:rPr kumimoji="1" lang="ja-JP" altLang="en-US" smtClean="0"/>
              <a:t>‹#›</a:t>
            </a:fld>
            <a:endParaRPr kumimoji="1" lang="ja-JP" altLang="en-US"/>
          </a:p>
        </p:txBody>
      </p:sp>
    </p:spTree>
    <p:extLst>
      <p:ext uri="{BB962C8B-B14F-4D97-AF65-F5344CB8AC3E}">
        <p14:creationId xmlns:p14="http://schemas.microsoft.com/office/powerpoint/2010/main" val="598574967"/>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iming/>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slide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2" name="テキスト ボックス 11"/>
          <p:cNvSpPr txBox="1"/>
          <p:nvPr/>
        </p:nvSpPr>
        <p:spPr>
          <a:xfrm>
            <a:off x="1790818" y="1856657"/>
            <a:ext cx="3276364" cy="307777"/>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ja-JP" altLang="en-US" sz="1400" b="1"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こんな投稿がデジタルタトゥーに</a:t>
            </a:r>
            <a:r>
              <a:rPr kumimoji="1" lang="en-US" altLang="ja-JP" sz="1400" b="1"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5" name="テキスト ボックス 14"/>
          <p:cNvSpPr txBox="1"/>
          <p:nvPr/>
        </p:nvSpPr>
        <p:spPr>
          <a:xfrm>
            <a:off x="379090" y="1063551"/>
            <a:ext cx="6196996" cy="577081"/>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　デジタルタトゥーという言葉を知っていますか？　インターネット上で一度拡散された情報は、後から削除するのが難しく、半永久的に残り続けてしまうため、入れ墨（タトゥー）に例えてデジタルタトゥーと呼ばれています。</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395640" y="6825208"/>
            <a:ext cx="6180446" cy="830997"/>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ja-JP" altLang="en-US" sz="1200" b="1" i="0" normalizeH="0" noProof="0">
                <a:uLnTx/>
                <a:uFillTx/>
                <a:latin typeface="メイリオ" panose="020b0604030504040204" pitchFamily="50" charset="-128"/>
                <a:ea typeface="メイリオ" panose="020b0604030504040204" pitchFamily="50" charset="-128"/>
              </a:rPr>
              <a:t>　不適切な投稿と個人情報がデジタルタトゥーとなって残り続けると、進学や就職など、将来にまで悪影響が及んでしまいます。インターネット上で一度拡散された情報は後から削除することができない、ということを意識して、その投稿が二度と消せなくなっても大丈夫なものか確認してから投稿するようにしましょう。</a:t>
            </a:r>
            <a:endParaRPr lang="en-US" altLang="ja-JP" sz="1200" b="1">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1165776" y="632520"/>
            <a:ext cx="4526449" cy="338554"/>
          </a:xfrm>
          <a:prstGeom prst="rect">
            <a:avLst/>
          </a:prstGeom>
          <a:noFill/>
        </p:spPr>
        <p:txBody>
          <a:bodyPr wrap="square" rtlCol="0">
            <a:spAutoFit/>
          </a:bodyPr>
          <a:lstStyle>
            <a:defPPr>
              <a:defRPr lang="ja-JP"/>
            </a:defPPr>
          </a:lstStyle>
          <a:p>
            <a:pPr marL="0" algn="ctr" defTabSz="914400">
              <a:buNone/>
              <a:defRPr kumimoji="1" sz="1800" b="0" i="0" normalizeH="0" noProof="0">
                <a:uLnTx/>
                <a:uFillTx/>
                <a:latin typeface="+mn-lt"/>
                <a:ea typeface="+mn-ea"/>
                <a:cs typeface="+mn-cs"/>
              </a:defRPr>
            </a:pPr>
            <a:r>
              <a:rPr kumimoji="1" lang="ja-JP" altLang="en-US" sz="1600" b="1"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デジタルタトゥー</a:t>
            </a:r>
            <a:endParaRPr lang="en-US" altLang="ja-JP" sz="16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a:extLst>
              <a:ext uri="{FF2B5EF4-FFF2-40B4-BE49-F238E27FC236}">
                <a16:creationId xmlns:a16="http://schemas.microsoft.com/office/drawing/2014/main" id="{E325ECE5-2897-4C4E-B0F2-5AF106309D0D}"/>
              </a:ext>
            </a:extLst>
          </p:cNvPr>
          <p:cNvSpPr txBox="1"/>
          <p:nvPr/>
        </p:nvSpPr>
        <p:spPr>
          <a:xfrm>
            <a:off x="2321986" y="9628716"/>
            <a:ext cx="4695183" cy="215444"/>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en-US" altLang="ja-JP" sz="80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本資料は、埼玉県教育委員会の委託により、</a:t>
            </a:r>
            <a:r>
              <a:rPr kumimoji="1" lang="ja-JP" altLang="en-US" sz="80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ポールトゥウィン株式会社</a:t>
            </a:r>
            <a:r>
              <a:rPr kumimoji="1" lang="ja-JP" altLang="en-US" sz="80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が作成したものです。</a:t>
            </a:r>
          </a:p>
        </p:txBody>
      </p:sp>
      <p:sp>
        <p:nvSpPr>
          <p:cNvPr id="11" name="テキスト ボックス 10">
            <a:extLst>
              <a:ext uri="{FF2B5EF4-FFF2-40B4-BE49-F238E27FC236}">
                <a16:creationId xmlns:a16="http://schemas.microsoft.com/office/drawing/2014/main" id="{34B09484-FB12-44B2-EF6E-882490CCC476}"/>
              </a:ext>
            </a:extLst>
          </p:cNvPr>
          <p:cNvSpPr txBox="1"/>
          <p:nvPr/>
        </p:nvSpPr>
        <p:spPr>
          <a:xfrm>
            <a:off x="373462" y="2216695"/>
            <a:ext cx="6196996" cy="415498"/>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　インターネット上で拡散され、デジタルタトゥーとなりやすい投稿としては、以下のような不適切な投稿があげられます。</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a:extLst>
              <a:ext uri="{FF2B5EF4-FFF2-40B4-BE49-F238E27FC236}">
                <a16:creationId xmlns:a16="http://schemas.microsoft.com/office/drawing/2014/main" id="{5D43995F-ADD4-CCDE-8D6E-D64A24305B10}"/>
              </a:ext>
            </a:extLst>
          </p:cNvPr>
          <p:cNvSpPr txBox="1"/>
          <p:nvPr/>
        </p:nvSpPr>
        <p:spPr>
          <a:xfrm>
            <a:off x="373852" y="2747174"/>
            <a:ext cx="6196996" cy="261610"/>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ja-JP" altLang="en-US" sz="110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1" i="0" u="sng" normalizeH="0" noProof="0">
                <a:uLnTx/>
                <a:uFillTx/>
                <a:latin typeface="メイリオ" panose="020b0604030504040204" pitchFamily="50" charset="-128"/>
                <a:ea typeface="メイリオ" panose="020b0604030504040204" pitchFamily="50" charset="-128"/>
                <a:cs typeface="メイリオ" panose="020b0604030504040204" pitchFamily="50" charset="-128"/>
              </a:rPr>
              <a:t>不適切な投稿の例</a:t>
            </a:r>
            <a:endParaRPr lang="en-US" altLang="ja-JP" sz="1100" b="1" u="sng">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テキスト ボックス 23">
            <a:extLst>
              <a:ext uri="{FF2B5EF4-FFF2-40B4-BE49-F238E27FC236}">
                <a16:creationId xmlns:a16="http://schemas.microsoft.com/office/drawing/2014/main" id="{4CD8CF4B-2BD1-95C7-B9E5-97730F418989}"/>
              </a:ext>
            </a:extLst>
          </p:cNvPr>
          <p:cNvSpPr txBox="1"/>
          <p:nvPr/>
        </p:nvSpPr>
        <p:spPr>
          <a:xfrm>
            <a:off x="378160" y="3097342"/>
            <a:ext cx="6196996" cy="738664"/>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・飲食店で料理や、客が共用する調味料などにいたずらをしているもの</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・電車の線路内など、立ち入り禁止場所に進入しているもの</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・店の中や駅などの公共の場所で、ダンスをするなどの迷惑行為をしているもの</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・コンビニやスーパーで、購入前の商品を使用（飲食）しているもの</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テキスト ボックス 24">
            <a:extLst>
              <a:ext uri="{FF2B5EF4-FFF2-40B4-BE49-F238E27FC236}">
                <a16:creationId xmlns:a16="http://schemas.microsoft.com/office/drawing/2014/main" id="{3103D5AE-2194-00B8-6E4D-2BB78A54216C}"/>
              </a:ext>
            </a:extLst>
          </p:cNvPr>
          <p:cNvSpPr txBox="1"/>
          <p:nvPr/>
        </p:nvSpPr>
        <p:spPr>
          <a:xfrm>
            <a:off x="2240868" y="4141166"/>
            <a:ext cx="2376264" cy="292388"/>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ja-JP" altLang="en-US" sz="1300" b="1"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このような投稿をすると</a:t>
            </a:r>
            <a:r>
              <a:rPr kumimoji="1" lang="en-US" altLang="ja-JP" sz="1300" b="1"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6" name="テキスト ボックス 25">
            <a:extLst>
              <a:ext uri="{FF2B5EF4-FFF2-40B4-BE49-F238E27FC236}">
                <a16:creationId xmlns:a16="http://schemas.microsoft.com/office/drawing/2014/main" id="{0ACD8863-D6D1-D071-72AE-AF101BE4A084}"/>
              </a:ext>
            </a:extLst>
          </p:cNvPr>
          <p:cNvSpPr txBox="1"/>
          <p:nvPr/>
        </p:nvSpPr>
        <p:spPr>
          <a:xfrm>
            <a:off x="373852" y="4665692"/>
            <a:ext cx="6196996" cy="1223412"/>
          </a:xfrm>
          <a:prstGeom prst="rect">
            <a:avLst/>
          </a:prstGeom>
          <a:noFill/>
        </p:spPr>
        <p:txBody>
          <a:bodyPr wrap="square" rtlCol="0">
            <a:spAutoFit/>
          </a:bodyPr>
          <a:lstStyle>
            <a:defPPr>
              <a:defRPr lang="ja-JP"/>
            </a:defPPr>
          </a:lstStyle>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　氏名や学校名などの個人情報を特定され、問題の投稿と一緒に、インターネット上のさまざまなサイトに掲載されてしまいます。</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　一度情報が拡散されてしまうと、後から削除するのは難しく、インターネット上に残り続けることになります。</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pPr marL="0" algn="l" defTabSz="914400">
              <a:buNone/>
              <a:defRPr kumimoji="1" sz="1800" b="0" i="0" normalizeH="0" noProof="0">
                <a:uLnTx/>
                <a:uFillTx/>
                <a:latin typeface="+mn-lt"/>
                <a:ea typeface="+mn-ea"/>
                <a:cs typeface="+mn-cs"/>
              </a:defRPr>
            </a:pP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pPr marL="0" algn="l" defTabSz="914400">
              <a:buNone/>
              <a:defRPr kumimoji="1" sz="1800" b="0" i="0" normalizeH="0" noProof="0">
                <a:uLnTx/>
                <a:uFillTx/>
                <a:latin typeface="+mn-lt"/>
                <a:ea typeface="+mn-ea"/>
                <a:cs typeface="+mn-cs"/>
              </a:defRPr>
            </a:pPr>
            <a:r>
              <a:rPr kumimoji="1" lang="ja-JP" altLang="en-US" sz="1050" b="0" i="0" normalizeH="0" noProof="0">
                <a:uLnTx/>
                <a:uFillTx/>
                <a:latin typeface="メイリオ" panose="020b0604030504040204" pitchFamily="50" charset="-128"/>
                <a:ea typeface="メイリオ" panose="020b0604030504040204" pitchFamily="50" charset="-128"/>
                <a:cs typeface="メイリオ" panose="020b0604030504040204" pitchFamily="50" charset="-128"/>
              </a:rPr>
              <a:t>　不適切な投稿をすると、最悪の場合逮捕されたり、対象の飲食店などから多額の損害賠償を請求されたりする可能性もあります。</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67513730"/>
      </p:ext>
    </p:extLst>
  </p:cSld>
  <p:clrMapOvr>
    <a:masterClrMapping/>
  </p:clrMapOvr>
  <p:transition/>
  <p:timing/>
</p:sld>
</file>

<file path=ppt/tags/tag1.xml><?xml version="1.0" encoding="utf-8"?>
<p:tagLst xmlns:p="http://schemas.openxmlformats.org/presentationml/2006/main">
  <p:tag name="AS_NET" val="2.0.50727.8745"/>
  <p:tag name="AS_OS" val="Microsoft Windows NT 6.2.9200.0"/>
  <p:tag name="AS_RELEASE_DATE" val="2017.11.20"/>
  <p:tag name="AS_TITLE" val="Aspose.Slides for .NET 3.5 Client Profile"/>
  <p:tag name="AS_VERSION" val="17.11"/>
</p:tagLst>
</file>

<file path=ppt/theme/theme1.xml><?xml version="1.0" encoding="utf-8"?>
<a:theme xmlns:r="http://schemas.openxmlformats.org/officeDocument/2006/relationships"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panose="020b0604020202020204" pitchFamily="34" charset="0"/>
        <a:cs typeface="Arial" panose="020b0604020202020204" pitchFamily="34" charset="0"/>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panose="020b0604020202020204" pitchFamily="34" charset="0"/>
        <a:cs typeface="Arial" panose="020b0604020202020204" pitchFamily="34" charset="0"/>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panose="020b0604020202020204" pitchFamily="34" charset="0"/>
        <a:cs typeface="Arial" panose="020b0604020202020204" pitchFamily="34" charset="0"/>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panose="020b0604020202020204" pitchFamily="34" charset="0"/>
        <a:cs typeface="Arial" panose="020b0604020202020204" pitchFamily="34" charset="0"/>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vt="http://schemas.openxmlformats.org/officeDocument/2006/docPropsVTypes" xmlns="http://schemas.openxmlformats.org/officeDocument/2006/extended-properties">
  <Company/>
  <PresentationFormat>On-screen Show (4:3)</PresentationFormat>
  <Paragraphs>15</Paragraphs>
  <Slides>1</Slides>
  <Notes>1</Notes>
  <TotalTime>1</TotalTime>
  <HiddenSlides>0</HiddenSlides>
  <MMClips>0</MMClips>
  <ScaleCrop>0</ScaleCrop>
  <HeadingPairs>
    <vt:vector baseType="variant" size="4">
      <vt:variant>
        <vt:lpstr>Theme</vt:lpstr>
      </vt:variant>
      <vt:variant>
        <vt:i4>1</vt:i4>
      </vt:variant>
      <vt:variant>
        <vt:lpstr>Slide Titles</vt:lpstr>
      </vt:variant>
      <vt:variant>
        <vt:i4>1</vt:i4>
      </vt:variant>
    </vt:vector>
  </HeadingPairs>
  <TitlesOfParts>
    <vt:vector baseType="lpstr" size="2">
      <vt:lpstr>Office Theme</vt:lpstr>
      <vt:lpstr>Slide 1</vt:lpstr>
    </vt:vector>
  </TitlesOfParts>
  <LinksUpToDate>0</LinksUpToDate>
  <SharedDoc>0</SharedDoc>
  <HyperlinksChanged>0</HyperlinksChanged>
  <Application>Aspose.Slides for .NET</Application>
  <AppVersion>17.1100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2023-05-16T09:37:21.008</cp:lastPrinted>
  <dcterms:created xsi:type="dcterms:W3CDTF">2023-05-16T00:37:21Z</dcterms:created>
  <dcterms:modified xsi:type="dcterms:W3CDTF">2023-05-16T00:37:22Z</dcterms:modified>
</cp:coreProperties>
</file>