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11-->
<p:presentation xmlns:r="http://schemas.openxmlformats.org/officeDocument/2006/relationships" xmlns:a="http://schemas.openxmlformats.org/drawingml/2006/main" xmlns:p="http://schemas.openxmlformats.org/presentationml/2006/main" saveSubsetFonts="1">
  <p:sldMasterIdLst>
    <p:sldMasterId id="2147483671" r:id="rId1"/>
  </p:sldMasterIdLst>
  <p:notesMasterIdLst>
    <p:notesMasterId r:id="rId2"/>
  </p:notesMasterIdLst>
  <p:sldIdLst>
    <p:sldId id="259" r:id="rId3"/>
  </p:sldIdLst>
  <p:sldSz cx="6858000" cy="9906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0"/>
    <p:restoredTop sz="0"/>
  </p:normalViewPr>
  <p:slideViewPr>
    <p:cSldViewPr>
      <p:cViewPr varScale="1">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3.xml" /><Relationship Id="rId8"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2023/5/10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タイトル スライド">
    <p:spTree>
      <p:nvGrpSpPr>
        <p:cNvPr id="1" name=""/>
        <p:cNvGrpSpPr/>
        <p:nvPr/>
      </p:nvGrpSpPr>
      <p:grpSpPr>
        <a:xfrm>
          <a:off x="0" y="0"/>
          <a: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1070283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タイトルと&#10;縦書きテキスト">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29826347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縦書きタイトルと&#10;縦書きテキスト">
    <p:spTree>
      <p:nvGrpSpPr>
        <p:cNvPr id="1" name=""/>
        <p:cNvGrpSpPr/>
        <p:nvPr/>
      </p:nvGrpSpPr>
      <p:grpSpPr>
        <a:xfrm>
          <a:off x="0" y="0"/>
          <a: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18567934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タイトルと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44899506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セクション見出し">
    <p:spTree>
      <p:nvGrpSpPr>
        <p:cNvPr id="1" name=""/>
        <p:cNvGrpSpPr/>
        <p:nvPr/>
      </p:nvGrpSpPr>
      <p:grpSpPr>
        <a:xfrm>
          <a:off x="0" y="0"/>
          <a: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91777804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2 つの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31759141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較">
    <p:spTree>
      <p:nvGrpSpPr>
        <p:cNvPr id="1" name=""/>
        <p:cNvGrpSpPr/>
        <p:nvPr/>
      </p:nvGrpSpPr>
      <p:grpSpPr>
        <a:xfrm>
          <a:off x="0" y="0"/>
          <a: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228237729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タイトルのみ">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02088831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白紙">
    <p:spTree>
      <p:nvGrpSpPr>
        <p:cNvPr id="1" name=""/>
        <p:cNvGrpSpPr/>
        <p:nvPr/>
      </p:nvGrpSpPr>
      <p:grpSpPr>
        <a:xfrm>
          <a:off x="0" y="0"/>
          <a: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123437275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タイトル付きの&#10;コンテンツ">
    <p:spTree>
      <p:nvGrpSpPr>
        <p:cNvPr id="1" name=""/>
        <p:cNvGrpSpPr/>
        <p:nvPr/>
      </p:nvGrpSpPr>
      <p:grpSpPr>
        <a:xfrm>
          <a:off x="0" y="0"/>
          <a: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36153817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タイトル付きの図">
    <p:spTree>
      <p:nvGrpSpPr>
        <p:cNvPr id="1" name=""/>
        <p:cNvGrpSpPr/>
        <p:nvPr/>
      </p:nvGrpSpPr>
      <p:grpSpPr>
        <a:xfrm>
          <a:off x="0" y="0"/>
          <a: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t>2023/5/10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4064168394"/>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stStyle>
          <a:p>
            <a:fld id="{9E7C3B56-9147-42C1-86F7-8AF113B94D43}" type="datetimeFigureOut">
              <a:rPr kumimoji="1" lang="ja-JP" altLang="en-US" smtClean="0"/>
              <a:t>2023/5/10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stStyle>
          <a:p>
            <a:fld id="{ED4BE0AC-4A74-444A-998A-B8A348DED7EE}" type="slidenum">
              <a:rPr kumimoji="1" lang="ja-JP" altLang="en-US" smtClean="0"/>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2" name="テキスト ボックス 11"/>
          <p:cNvSpPr txBox="1"/>
          <p:nvPr/>
        </p:nvSpPr>
        <p:spPr>
          <a:xfrm>
            <a:off x="1790818" y="1856657"/>
            <a:ext cx="3276364" cy="30777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こんな投稿がデジタルタトゥーに</a:t>
            </a:r>
            <a:r>
              <a:rPr kumimoji="1" lang="en-US" altLang="ja-JP" sz="14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5" name="テキスト ボックス 14"/>
          <p:cNvSpPr txBox="1"/>
          <p:nvPr/>
        </p:nvSpPr>
        <p:spPr>
          <a:xfrm>
            <a:off x="379090" y="1063551"/>
            <a:ext cx="6196996" cy="577081"/>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デジタルタトゥーという言葉を知っていますか？　インターネット上で一度拡散された情報は、後から削除するのが難しく、半永久的に残り続けてしまうため、入れ墨（タトゥー）に例えてデジタルタトゥーと呼ばれています。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6825208"/>
            <a:ext cx="6180446" cy="830997"/>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200" b="1" i="0" normalizeH="0" noProof="0">
                <a:uLnTx/>
                <a:uFillTx/>
                <a:latin typeface="メイリオ" panose="020b0604030504040204" pitchFamily="50" charset="-128"/>
                <a:ea typeface="メイリオ" panose="020b0604030504040204" pitchFamily="50" charset="-128"/>
              </a:rPr>
              <a:t>　不適切な投稿と個人情報がデジタルタトゥーとなって残り続けると、進学や就職など、将来にまで悪影響が及んでしまいます。インターネット上で一度拡散された情報は後から削除することができない、ということを意識して、その投稿が二度と消せなくなっても大丈夫なものか確認してから投稿するようにしましょう。</a:t>
            </a:r>
            <a:endParaRPr lang="en-US" altLang="ja-JP" sz="1200" b="1">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defPPr>
              <a:defRPr lang="ja-JP"/>
            </a:defPPr>
          </a:lstStyle>
          <a:p>
            <a:pPr marL="0" algn="ctr" defTabSz="914400">
              <a:buNone/>
              <a:defRPr kumimoji="1" sz="1800" b="0" i="0" normalizeH="0" noProof="0">
                <a:uLnTx/>
                <a:uFillTx/>
                <a:latin typeface="+mn-lt"/>
                <a:ea typeface="+mn-ea"/>
                <a:cs typeface="+mn-cs"/>
              </a:defRPr>
            </a:pPr>
            <a:r>
              <a:rPr kumimoji="1" lang="ja-JP" altLang="en-US" sz="16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デジタルタトゥー</a:t>
            </a:r>
            <a:endParaRPr lang="en-US" altLang="ja-JP" sz="16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en-US" altLang="ja-JP"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216695"/>
            <a:ext cx="6196996" cy="415498"/>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インターネット上で拡散され、デジタルタトゥーとなりやすい投稿としては、以下のような不適切な投稿があげられます。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5D43995F-ADD4-CCDE-8D6E-D64A24305B10}"/>
              </a:ext>
            </a:extLst>
          </p:cNvPr>
          <p:cNvSpPr txBox="1"/>
          <p:nvPr/>
        </p:nvSpPr>
        <p:spPr>
          <a:xfrm>
            <a:off x="373852" y="2747174"/>
            <a:ext cx="6196996" cy="261610"/>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1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1" i="0" u="sng" normalizeH="0" noProof="0">
                <a:uLnTx/>
                <a:uFillTx/>
                <a:latin typeface="メイリオ" panose="020b0604030504040204" pitchFamily="50" charset="-128"/>
                <a:ea typeface="メイリオ" panose="020b0604030504040204" pitchFamily="50" charset="-128"/>
                <a:cs typeface="メイリオ" panose="020b0604030504040204" pitchFamily="50" charset="-128"/>
              </a:rPr>
              <a:t>不適切な投稿の例</a:t>
            </a:r>
            <a:endParaRPr lang="en-US" altLang="ja-JP" sz="1100" b="1" u="sng">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a:extLst>
              <a:ext uri="{FF2B5EF4-FFF2-40B4-BE49-F238E27FC236}">
                <a16:creationId xmlns:a16="http://schemas.microsoft.com/office/drawing/2014/main" id="{4CD8CF4B-2BD1-95C7-B9E5-97730F418989}"/>
              </a:ext>
            </a:extLst>
          </p:cNvPr>
          <p:cNvSpPr txBox="1"/>
          <p:nvPr/>
        </p:nvSpPr>
        <p:spPr>
          <a:xfrm>
            <a:off x="378160" y="3097342"/>
            <a:ext cx="6196996" cy="738664"/>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・飲食店で料理や、客が共用する調味料などにいたずらをしているもの</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・電車の線路内など、立ち入り禁止場所に進入しているもの</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・店の中や駅などの公共の場所で、ダンスをするなどの迷惑行為をしているもの</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・コンビニやスーパーで、購入前の商品を使用（飲食）しているもの</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a:extLst>
              <a:ext uri="{FF2B5EF4-FFF2-40B4-BE49-F238E27FC236}">
                <a16:creationId xmlns:a16="http://schemas.microsoft.com/office/drawing/2014/main" id="{3103D5AE-2194-00B8-6E4D-2BB78A54216C}"/>
              </a:ext>
            </a:extLst>
          </p:cNvPr>
          <p:cNvSpPr txBox="1"/>
          <p:nvPr/>
        </p:nvSpPr>
        <p:spPr>
          <a:xfrm>
            <a:off x="2240868" y="4141166"/>
            <a:ext cx="2376264" cy="292388"/>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3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このような投稿をすると</a:t>
            </a:r>
            <a:r>
              <a:rPr kumimoji="1" lang="en-US" altLang="ja-JP" sz="1300" b="1"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6" name="テキスト ボックス 25">
            <a:extLst>
              <a:ext uri="{FF2B5EF4-FFF2-40B4-BE49-F238E27FC236}">
                <a16:creationId xmlns:a16="http://schemas.microsoft.com/office/drawing/2014/main" id="{0ACD8863-D6D1-D071-72AE-AF101BE4A084}"/>
              </a:ext>
            </a:extLst>
          </p:cNvPr>
          <p:cNvSpPr txBox="1"/>
          <p:nvPr/>
        </p:nvSpPr>
        <p:spPr>
          <a:xfrm>
            <a:off x="373852" y="4665692"/>
            <a:ext cx="6196996" cy="1223412"/>
          </a:xfrm>
          <a:prstGeom prst="rect">
            <a:avLst/>
          </a:prstGeom>
          <a:noFill/>
        </p:spPr>
        <p:txBody>
          <a:bodyPr wrap="square" rtlCol="0">
            <a:spAutoFit/>
          </a:bodyPr>
          <a:lstStyle>
            <a:defPPr>
              <a:defRPr lang="ja-JP"/>
            </a:defPPr>
          </a:lstStyle>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氏名や学校名などの個人情報を特定され、問題の投稿と一緒に、インターネット上のさまざまなサイトに掲載されてしまいます。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一度情報が拡散されてしまうと、後から削除するのは難しく、インターネット上に残り続けることになります。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a:p>
            <a:pPr marL="0" algn="l" defTabSz="914400">
              <a:buNone/>
              <a:defRPr kumimoji="1" sz="1800" b="0" i="0" normalizeH="0" noProof="0">
                <a:uLnTx/>
                <a:uFillTx/>
                <a:latin typeface="+mn-lt"/>
                <a:ea typeface="+mn-ea"/>
                <a:cs typeface="+mn-cs"/>
              </a:defRPr>
            </a:pPr>
            <a:r>
              <a:rPr kumimoji="1" lang="ja-JP" altLang="en-US" sz="105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不適切な投稿をすると、最悪の場合逮捕されたり、対象の飲食店などから多額の損害賠償を請求されたりする可能性もあります。</a:t>
            </a:r>
            <a:endParaRPr lang="en-US" altLang="ja-JP" sz="105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transition/>
  <p:timing/>
</p:sld>
</file>

<file path=ppt/tags/tag1.xml><?xml version="1.0" encoding="utf-8"?>
<p:tagLst xmlns:p="http://schemas.openxmlformats.org/presentationml/2006/main">
  <p:tag name="AS_NET" val="2.0.50727.8745"/>
  <p:tag name="AS_OS" val="Microsoft Windows NT 6.2.9200.0"/>
  <p:tag name="AS_RELEASE_DATE" val="2017.11.20"/>
  <p:tag name="AS_TITLE" val="Aspose.Slides for .NET 3.5 Client Profile"/>
  <p:tag name="AS_VERSION" val="17.11"/>
</p:tagLst>
</file>

<file path=ppt/theme/theme1.xml><?xml version="1.0" encoding="utf-8"?>
<a:theme xmlns:r="http://schemas.openxmlformats.org/officeDocument/2006/relationships"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anose="020b0604020202020204" pitchFamily="34" charset="0"/>
        <a:cs typeface="Arial" panose="020b0604020202020204"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1</Slides>
  <Notes>1</Notes>
  <TotalTime>1</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Office Theme</vt:lpstr>
      <vt:lpstr>Slide 1</vt:lpstr>
    </vt:vector>
  </TitlesOfParts>
  <LinksUpToDate>0</LinksUpToDate>
  <SharedDoc>0</SharedDoc>
  <HyperlinksChanged>0</HyperlinksChanged>
  <Application>Aspose.Slides for .NET</Application>
  <AppVersion>17.1100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2023-05-16T09:37:21.008</cp:lastPrinted>
  <dcterms:created xsi:type="dcterms:W3CDTF">2023-05-16T00:37:21Z</dcterms:created>
  <dcterms:modified xsi:type="dcterms:W3CDTF">2023-05-16T00:37:22Z</dcterms:modified>
</cp:coreProperties>
</file>